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3"/>
  </p:sldMasterIdLst>
  <p:sldIdLst>
    <p:sldId id="256" r:id="rId4"/>
    <p:sldId id="259" r:id="rId5"/>
    <p:sldId id="261" r:id="rId6"/>
    <p:sldId id="260" r:id="rId7"/>
    <p:sldId id="262" r:id="rId8"/>
    <p:sldId id="264" r:id="rId9"/>
    <p:sldId id="257" r:id="rId10"/>
    <p:sldId id="263" r:id="rId11"/>
    <p:sldId id="265" r:id="rId12"/>
  </p:sldIdLst>
  <p:sldSz cx="10969625" cy="6170613"/>
  <p:notesSz cx="6858000" cy="9144000"/>
  <p:custDataLst>
    <p:tags r:id="rId13"/>
  </p:custDataLst>
  <p:defaultTextStyle>
    <a:defPPr>
      <a:defRPr lang="en-US"/>
    </a:defPPr>
    <a:lvl1pPr marL="0" algn="l" defTabSz="822503" rtl="0" eaLnBrk="1" latinLnBrk="0" hangingPunct="1">
      <a:buFontTx/>
      <a:buNone/>
      <a:defRPr lang="de-DE" sz="1800" b="0" i="0" u="none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11251" algn="l" defTabSz="822503" rtl="0" eaLnBrk="1" latinLnBrk="0" hangingPunct="1">
      <a:defRPr sz="1619" kern="1200">
        <a:solidFill>
          <a:schemeClr val="tx1"/>
        </a:solidFill>
        <a:latin typeface="+mn-lt"/>
        <a:ea typeface="+mn-ea"/>
        <a:cs typeface="+mn-cs"/>
      </a:defRPr>
    </a:lvl2pPr>
    <a:lvl3pPr marL="822503" algn="l" defTabSz="822503" rtl="0" eaLnBrk="1" latinLnBrk="0" hangingPunct="1">
      <a:defRPr sz="1619" kern="1200">
        <a:solidFill>
          <a:schemeClr val="tx1"/>
        </a:solidFill>
        <a:latin typeface="+mn-lt"/>
        <a:ea typeface="+mn-ea"/>
        <a:cs typeface="+mn-cs"/>
      </a:defRPr>
    </a:lvl3pPr>
    <a:lvl4pPr marL="1233754" algn="l" defTabSz="822503" rtl="0" eaLnBrk="1" latinLnBrk="0" hangingPunct="1">
      <a:defRPr sz="1619" kern="1200">
        <a:solidFill>
          <a:schemeClr val="tx1"/>
        </a:solidFill>
        <a:latin typeface="+mn-lt"/>
        <a:ea typeface="+mn-ea"/>
        <a:cs typeface="+mn-cs"/>
      </a:defRPr>
    </a:lvl4pPr>
    <a:lvl5pPr marL="1645006" algn="l" defTabSz="822503" rtl="0" eaLnBrk="1" latinLnBrk="0" hangingPunct="1">
      <a:defRPr sz="1619" kern="1200">
        <a:solidFill>
          <a:schemeClr val="tx1"/>
        </a:solidFill>
        <a:latin typeface="+mn-lt"/>
        <a:ea typeface="+mn-ea"/>
        <a:cs typeface="+mn-cs"/>
      </a:defRPr>
    </a:lvl5pPr>
    <a:lvl6pPr marL="2056257" algn="l" defTabSz="822503" rtl="0" eaLnBrk="1" latinLnBrk="0" hangingPunct="1">
      <a:defRPr sz="1619" kern="1200">
        <a:solidFill>
          <a:schemeClr val="tx1"/>
        </a:solidFill>
        <a:latin typeface="+mn-lt"/>
        <a:ea typeface="+mn-ea"/>
        <a:cs typeface="+mn-cs"/>
      </a:defRPr>
    </a:lvl6pPr>
    <a:lvl7pPr marL="2467508" algn="l" defTabSz="822503" rtl="0" eaLnBrk="1" latinLnBrk="0" hangingPunct="1">
      <a:defRPr sz="1619" kern="1200">
        <a:solidFill>
          <a:schemeClr val="tx1"/>
        </a:solidFill>
        <a:latin typeface="+mn-lt"/>
        <a:ea typeface="+mn-ea"/>
        <a:cs typeface="+mn-cs"/>
      </a:defRPr>
    </a:lvl7pPr>
    <a:lvl8pPr marL="2878760" algn="l" defTabSz="822503" rtl="0" eaLnBrk="1" latinLnBrk="0" hangingPunct="1">
      <a:defRPr sz="1619" kern="1200">
        <a:solidFill>
          <a:schemeClr val="tx1"/>
        </a:solidFill>
        <a:latin typeface="+mn-lt"/>
        <a:ea typeface="+mn-ea"/>
        <a:cs typeface="+mn-cs"/>
      </a:defRPr>
    </a:lvl8pPr>
    <a:lvl9pPr marL="3290011" algn="l" defTabSz="822503" rtl="0" eaLnBrk="1" latinLnBrk="0" hangingPunct="1">
      <a:defRPr sz="161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3C464B"/>
    <a:srgbClr val="879BAA"/>
    <a:srgbClr val="41AAAA"/>
    <a:srgbClr val="50BED7"/>
    <a:srgbClr val="FFB900"/>
    <a:srgbClr val="AF235F"/>
    <a:srgbClr val="090000"/>
    <a:srgbClr val="0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65" d="100"/>
          <a:sy n="165" d="100"/>
        </p:scale>
        <p:origin x="73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gs" Target="tags/tag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customXml" Target="../../customXml/item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8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customXml" Target="../../customXml/item2.xml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(big bar down)" type="title" preserve="1">
  <p:cSld name="Title (big bar dow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50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gray">
          <a:xfrm>
            <a:off x="4712400" y="3682471"/>
            <a:ext cx="5832000" cy="1387418"/>
          </a:xfrm>
          <a:solidFill>
            <a:srgbClr val="2D373C">
              <a:alpha val="89804"/>
            </a:srgbClr>
          </a:solidFill>
        </p:spPr>
        <p:txBody>
          <a:bodyPr wrap="square" lIns="194400" tIns="82800" rIns="194400" bIns="82800" anchor="b" anchorCtr="0"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smtClean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 smtClean="0"/>
          </a:p>
        </p:txBody>
      </p:sp>
      <p:sp>
        <p:nvSpPr>
          <p:cNvPr id="57351" name="cdtRectangle 116 Id57351"/>
          <p:cNvSpPr>
            <a:spLocks noGrp="1" noChangeArrowheads="1"/>
          </p:cNvSpPr>
          <p:nvPr>
            <p:ph type="subTitle" idx="1"/>
            <p:custDataLst>
              <p:tags r:id="rId3"/>
            </p:custDataLst>
          </p:nvPr>
        </p:nvSpPr>
        <p:spPr bwMode="gray">
          <a:xfrm>
            <a:off x="4712400" y="5069890"/>
            <a:ext cx="5832000" cy="353683"/>
          </a:xfrm>
          <a:solidFill>
            <a:srgbClr val="2D373C">
              <a:alpha val="89804"/>
            </a:srgbClr>
          </a:solidFill>
        </p:spPr>
        <p:txBody>
          <a:bodyPr wrap="square" lIns="194400" tIns="82800" rIns="194400" bIns="82800" anchor="b">
            <a:noAutofit/>
          </a:bodyPr>
          <a:lstStyle>
            <a:lvl1pPr marL="0" marR="0" indent="0" algn="l" defTabSz="739951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41AAAA"/>
              </a:buClr>
              <a:buSzPct val="100000"/>
              <a:buFontTx/>
              <a:buNone/>
              <a:tabLst/>
              <a:defRPr sz="1800" b="0" i="0" u="none" smtClean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en-US" dirty="0" smtClean="0"/>
          </a:p>
        </p:txBody>
      </p:sp>
      <p:sp>
        <p:nvSpPr>
          <p:cNvPr id="15" name="cdtText Box 101 Id15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484815" y="2"/>
            <a:ext cx="1905" cy="1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29132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890" b="1" dirty="0">
              <a:solidFill>
                <a:srgbClr val="990000"/>
              </a:solidFill>
            </a:endParaRPr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285836214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5531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0140" y="328529"/>
            <a:ext cx="2365325" cy="5229309"/>
          </a:xfrm>
        </p:spPr>
        <p:txBody>
          <a:bodyPr vert="eaVert" lIns="194400" rIns="194400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161" y="328529"/>
            <a:ext cx="6958856" cy="5229309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7593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" type="obj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" y="1"/>
            <a:ext cx="10969625" cy="114127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565200" y="1274400"/>
            <a:ext cx="7387200" cy="42765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lang="de-DE" dirty="0" smtClean="0"/>
            </a:lvl1pPr>
            <a:lvl2pPr>
              <a:defRPr lang="de-DE" dirty="0" smtClean="0"/>
            </a:lvl2pPr>
            <a:lvl3pPr>
              <a:defRPr lang="de-DE" dirty="0" smtClean="0"/>
            </a:lvl3pPr>
            <a:lvl4pPr>
              <a:defRPr lang="de-DE" dirty="0" smtClean="0"/>
            </a:lvl4pPr>
            <a:lvl5pPr>
              <a:defRPr lang="de-DE" dirty="0"/>
            </a:lvl5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1732289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450" y="1538372"/>
            <a:ext cx="9461301" cy="2566803"/>
          </a:xfrm>
        </p:spPr>
        <p:txBody>
          <a:bodyPr anchor="b"/>
          <a:lstStyle>
            <a:lvl1pPr>
              <a:defRPr sz="4855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450" y="4129458"/>
            <a:ext cx="9461301" cy="1349821"/>
          </a:xfrm>
        </p:spPr>
        <p:txBody>
          <a:bodyPr/>
          <a:lstStyle>
            <a:lvl1pPr marL="0" indent="0">
              <a:buNone/>
              <a:defRPr sz="1943">
                <a:solidFill>
                  <a:schemeClr val="tx1">
                    <a:tint val="75000"/>
                  </a:schemeClr>
                </a:solidFill>
              </a:defRPr>
            </a:lvl1pPr>
            <a:lvl2pPr marL="369976" indent="0">
              <a:buNone/>
              <a:defRPr sz="1619">
                <a:solidFill>
                  <a:schemeClr val="tx1">
                    <a:tint val="75000"/>
                  </a:schemeClr>
                </a:solidFill>
              </a:defRPr>
            </a:lvl2pPr>
            <a:lvl3pPr marL="739951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3pPr>
            <a:lvl4pPr marL="1109928" indent="0">
              <a:buNone/>
              <a:defRPr sz="1295">
                <a:solidFill>
                  <a:schemeClr val="tx1">
                    <a:tint val="75000"/>
                  </a:schemeClr>
                </a:solidFill>
              </a:defRPr>
            </a:lvl4pPr>
            <a:lvl5pPr marL="1479903" indent="0">
              <a:buNone/>
              <a:defRPr sz="1295">
                <a:solidFill>
                  <a:schemeClr val="tx1">
                    <a:tint val="75000"/>
                  </a:schemeClr>
                </a:solidFill>
              </a:defRPr>
            </a:lvl5pPr>
            <a:lvl6pPr marL="1849879" indent="0">
              <a:buNone/>
              <a:defRPr sz="1295">
                <a:solidFill>
                  <a:schemeClr val="tx1">
                    <a:tint val="75000"/>
                  </a:schemeClr>
                </a:solidFill>
              </a:defRPr>
            </a:lvl6pPr>
            <a:lvl7pPr marL="2219854" indent="0">
              <a:buNone/>
              <a:defRPr sz="1295">
                <a:solidFill>
                  <a:schemeClr val="tx1">
                    <a:tint val="75000"/>
                  </a:schemeClr>
                </a:solidFill>
              </a:defRPr>
            </a:lvl7pPr>
            <a:lvl8pPr marL="2589830" indent="0">
              <a:buNone/>
              <a:defRPr sz="1295">
                <a:solidFill>
                  <a:schemeClr val="tx1">
                    <a:tint val="75000"/>
                  </a:schemeClr>
                </a:solidFill>
              </a:defRPr>
            </a:lvl8pPr>
            <a:lvl9pPr marL="2959805" indent="0">
              <a:buNone/>
              <a:defRPr sz="129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4026469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3377" y="1272993"/>
            <a:ext cx="4924800" cy="4275700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19600" y="1272993"/>
            <a:ext cx="4924800" cy="4275700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3576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"/>
            <a:ext cx="10969658" cy="1140187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3377" y="1272993"/>
            <a:ext cx="4921452" cy="741330"/>
          </a:xfrm>
        </p:spPr>
        <p:txBody>
          <a:bodyPr anchor="b"/>
          <a:lstStyle>
            <a:lvl1pPr marL="0" indent="0">
              <a:buNone/>
              <a:defRPr sz="1943" b="1"/>
            </a:lvl1pPr>
            <a:lvl2pPr marL="369976" indent="0">
              <a:buNone/>
              <a:defRPr sz="1619" b="1"/>
            </a:lvl2pPr>
            <a:lvl3pPr marL="739951" indent="0">
              <a:buNone/>
              <a:defRPr sz="1457" b="1"/>
            </a:lvl3pPr>
            <a:lvl4pPr marL="1109928" indent="0">
              <a:buNone/>
              <a:defRPr sz="1295" b="1"/>
            </a:lvl4pPr>
            <a:lvl5pPr marL="1479903" indent="0">
              <a:buNone/>
              <a:defRPr sz="1295" b="1"/>
            </a:lvl5pPr>
            <a:lvl6pPr marL="1849879" indent="0">
              <a:buNone/>
              <a:defRPr sz="1295" b="1"/>
            </a:lvl6pPr>
            <a:lvl7pPr marL="2219854" indent="0">
              <a:buNone/>
              <a:defRPr sz="1295" b="1"/>
            </a:lvl7pPr>
            <a:lvl8pPr marL="2589830" indent="0">
              <a:buNone/>
              <a:defRPr sz="1295" b="1"/>
            </a:lvl8pPr>
            <a:lvl9pPr marL="2959805" indent="0">
              <a:buNone/>
              <a:defRPr sz="1295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3377" y="2253988"/>
            <a:ext cx="4921452" cy="3315277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3373" y="1272993"/>
            <a:ext cx="4921452" cy="741330"/>
          </a:xfrm>
        </p:spPr>
        <p:txBody>
          <a:bodyPr anchor="b"/>
          <a:lstStyle>
            <a:lvl1pPr marL="0" indent="0">
              <a:buNone/>
              <a:defRPr sz="1943" b="1"/>
            </a:lvl1pPr>
            <a:lvl2pPr marL="369976" indent="0">
              <a:buNone/>
              <a:defRPr sz="1619" b="1"/>
            </a:lvl2pPr>
            <a:lvl3pPr marL="739951" indent="0">
              <a:buNone/>
              <a:defRPr sz="1457" b="1"/>
            </a:lvl3pPr>
            <a:lvl4pPr marL="1109928" indent="0">
              <a:buNone/>
              <a:defRPr sz="1295" b="1"/>
            </a:lvl4pPr>
            <a:lvl5pPr marL="1479903" indent="0">
              <a:buNone/>
              <a:defRPr sz="1295" b="1"/>
            </a:lvl5pPr>
            <a:lvl6pPr marL="1849879" indent="0">
              <a:buNone/>
              <a:defRPr sz="1295" b="1"/>
            </a:lvl6pPr>
            <a:lvl7pPr marL="2219854" indent="0">
              <a:buNone/>
              <a:defRPr sz="1295" b="1"/>
            </a:lvl7pPr>
            <a:lvl8pPr marL="2589830" indent="0">
              <a:buNone/>
              <a:defRPr sz="1295" b="1"/>
            </a:lvl8pPr>
            <a:lvl9pPr marL="2959805" indent="0">
              <a:buNone/>
              <a:defRPr sz="1295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3373" y="2253988"/>
            <a:ext cx="4921452" cy="3315277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8781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567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8177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94" y="411374"/>
            <a:ext cx="3537989" cy="1439810"/>
          </a:xfrm>
        </p:spPr>
        <p:txBody>
          <a:bodyPr lIns="194400" rIns="194400" anchor="b"/>
          <a:lstStyle>
            <a:lvl1pPr>
              <a:defRPr sz="1799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3522" y="888457"/>
            <a:ext cx="5553372" cy="4385135"/>
          </a:xfrm>
        </p:spPr>
        <p:txBody>
          <a:bodyPr/>
          <a:lstStyle>
            <a:lvl1pPr>
              <a:defRPr sz="1619"/>
            </a:lvl1pPr>
            <a:lvl2pPr>
              <a:defRPr sz="1619"/>
            </a:lvl2pPr>
            <a:lvl3pPr>
              <a:defRPr sz="1619"/>
            </a:lvl3pPr>
            <a:lvl4pPr>
              <a:defRPr sz="1619"/>
            </a:lvl4pPr>
            <a:lvl5pPr>
              <a:defRPr sz="1619"/>
            </a:lvl5pPr>
            <a:lvl6pPr>
              <a:defRPr sz="1619"/>
            </a:lvl6pPr>
            <a:lvl7pPr>
              <a:defRPr sz="1619"/>
            </a:lvl7pPr>
            <a:lvl8pPr>
              <a:defRPr sz="1619"/>
            </a:lvl8pPr>
            <a:lvl9pPr>
              <a:defRPr sz="1619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594" y="1851186"/>
            <a:ext cx="3537989" cy="3429547"/>
          </a:xfrm>
        </p:spPr>
        <p:txBody>
          <a:bodyPr/>
          <a:lstStyle>
            <a:lvl1pPr marL="0" indent="0">
              <a:buNone/>
              <a:defRPr sz="1619"/>
            </a:lvl1pPr>
            <a:lvl2pPr marL="369976" indent="0">
              <a:buNone/>
              <a:defRPr sz="1133"/>
            </a:lvl2pPr>
            <a:lvl3pPr marL="739951" indent="0">
              <a:buNone/>
              <a:defRPr sz="971"/>
            </a:lvl3pPr>
            <a:lvl4pPr marL="1109928" indent="0">
              <a:buNone/>
              <a:defRPr sz="809"/>
            </a:lvl4pPr>
            <a:lvl5pPr marL="1479903" indent="0">
              <a:buNone/>
              <a:defRPr sz="809"/>
            </a:lvl5pPr>
            <a:lvl6pPr marL="1849879" indent="0">
              <a:buNone/>
              <a:defRPr sz="809"/>
            </a:lvl6pPr>
            <a:lvl7pPr marL="2219854" indent="0">
              <a:buNone/>
              <a:defRPr sz="809"/>
            </a:lvl7pPr>
            <a:lvl8pPr marL="2589830" indent="0">
              <a:buNone/>
              <a:defRPr sz="809"/>
            </a:lvl8pPr>
            <a:lvl9pPr marL="2959805" indent="0">
              <a:buNone/>
              <a:defRPr sz="809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1960134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94" y="411374"/>
            <a:ext cx="3537989" cy="1439810"/>
          </a:xfrm>
        </p:spPr>
        <p:txBody>
          <a:bodyPr lIns="194400" rIns="194400" anchor="b"/>
          <a:lstStyle>
            <a:lvl1pPr>
              <a:defRPr sz="1799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63522" y="888457"/>
            <a:ext cx="5553372" cy="4385135"/>
          </a:xfrm>
        </p:spPr>
        <p:txBody>
          <a:bodyPr/>
          <a:lstStyle>
            <a:lvl1pPr marL="0" indent="0">
              <a:buNone/>
              <a:defRPr sz="1619"/>
            </a:lvl1pPr>
            <a:lvl2pPr marL="369976" indent="0">
              <a:buNone/>
              <a:defRPr sz="2266"/>
            </a:lvl2pPr>
            <a:lvl3pPr marL="739951" indent="0">
              <a:buNone/>
              <a:defRPr sz="1943"/>
            </a:lvl3pPr>
            <a:lvl4pPr marL="1109928" indent="0">
              <a:buNone/>
              <a:defRPr sz="1619"/>
            </a:lvl4pPr>
            <a:lvl5pPr marL="1479903" indent="0">
              <a:buNone/>
              <a:defRPr sz="1619"/>
            </a:lvl5pPr>
            <a:lvl6pPr marL="1849879" indent="0">
              <a:buNone/>
              <a:defRPr sz="1619"/>
            </a:lvl6pPr>
            <a:lvl7pPr marL="2219854" indent="0">
              <a:buNone/>
              <a:defRPr sz="1619"/>
            </a:lvl7pPr>
            <a:lvl8pPr marL="2589830" indent="0">
              <a:buNone/>
              <a:defRPr sz="1619"/>
            </a:lvl8pPr>
            <a:lvl9pPr marL="2959805" indent="0">
              <a:buNone/>
              <a:defRPr sz="1619"/>
            </a:lvl9pPr>
          </a:lstStyle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594" y="1851186"/>
            <a:ext cx="3537989" cy="3429547"/>
          </a:xfrm>
        </p:spPr>
        <p:txBody>
          <a:bodyPr/>
          <a:lstStyle>
            <a:lvl1pPr marL="0" indent="0">
              <a:buNone/>
              <a:defRPr sz="1619"/>
            </a:lvl1pPr>
            <a:lvl2pPr marL="369976" indent="0">
              <a:buNone/>
              <a:defRPr sz="1133"/>
            </a:lvl2pPr>
            <a:lvl3pPr marL="739951" indent="0">
              <a:buNone/>
              <a:defRPr sz="971"/>
            </a:lvl3pPr>
            <a:lvl4pPr marL="1109928" indent="0">
              <a:buNone/>
              <a:defRPr sz="809"/>
            </a:lvl4pPr>
            <a:lvl5pPr marL="1479903" indent="0">
              <a:buNone/>
              <a:defRPr sz="809"/>
            </a:lvl5pPr>
            <a:lvl6pPr marL="1849879" indent="0">
              <a:buNone/>
              <a:defRPr sz="809"/>
            </a:lvl6pPr>
            <a:lvl7pPr marL="2219854" indent="0">
              <a:buNone/>
              <a:defRPr sz="809"/>
            </a:lvl7pPr>
            <a:lvl8pPr marL="2589830" indent="0">
              <a:buNone/>
              <a:defRPr sz="809"/>
            </a:lvl8pPr>
            <a:lvl9pPr marL="2959805" indent="0">
              <a:buNone/>
              <a:defRPr sz="809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962926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26" Type="http://schemas.openxmlformats.org/officeDocument/2006/relationships/tags" Target="../tags/tag15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0.xml"/><Relationship Id="rId34" Type="http://schemas.openxmlformats.org/officeDocument/2006/relationships/tags" Target="../tags/tag2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5" Type="http://schemas.openxmlformats.org/officeDocument/2006/relationships/tags" Target="../tags/tag14.xml"/><Relationship Id="rId33" Type="http://schemas.openxmlformats.org/officeDocument/2006/relationships/tags" Target="../tags/tag22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20" Type="http://schemas.openxmlformats.org/officeDocument/2006/relationships/tags" Target="../tags/tag9.xml"/><Relationship Id="rId29" Type="http://schemas.openxmlformats.org/officeDocument/2006/relationships/tags" Target="../tags/tag18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13.xml"/><Relationship Id="rId32" Type="http://schemas.openxmlformats.org/officeDocument/2006/relationships/tags" Target="../tags/tag2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23" Type="http://schemas.openxmlformats.org/officeDocument/2006/relationships/tags" Target="../tags/tag12.xml"/><Relationship Id="rId28" Type="http://schemas.openxmlformats.org/officeDocument/2006/relationships/tags" Target="../tags/tag17.xml"/><Relationship Id="rId36" Type="http://schemas.openxmlformats.org/officeDocument/2006/relationships/tags" Target="../tags/tag25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8.xml"/><Relationship Id="rId31" Type="http://schemas.openxmlformats.org/officeDocument/2006/relationships/tags" Target="../tags/tag2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Relationship Id="rId22" Type="http://schemas.openxmlformats.org/officeDocument/2006/relationships/tags" Target="../tags/tag11.xml"/><Relationship Id="rId27" Type="http://schemas.openxmlformats.org/officeDocument/2006/relationships/tags" Target="../tags/tag16.xml"/><Relationship Id="rId30" Type="http://schemas.openxmlformats.org/officeDocument/2006/relationships/tags" Target="../tags/tag19.xml"/><Relationship Id="rId35" Type="http://schemas.openxmlformats.org/officeDocument/2006/relationships/tags" Target="../tags/tag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cdtRectangle 116 Id3079"/>
          <p:cNvSpPr>
            <a:spLocks noGrp="1" noChangeArrowheads="1"/>
          </p:cNvSpPr>
          <p:nvPr>
            <p:ph type="body" idx="1"/>
            <p:custDataLst>
              <p:tags r:id="rId13"/>
            </p:custDataLst>
          </p:nvPr>
        </p:nvSpPr>
        <p:spPr bwMode="auto">
          <a:xfrm>
            <a:off x="563379" y="1271262"/>
            <a:ext cx="7382179" cy="4276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Textmasterformat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  <a:p>
            <a:pPr lvl="5"/>
            <a:r>
              <a:rPr lang="en-US" dirty="0" smtClean="0"/>
              <a:t>Sixth level</a:t>
            </a:r>
          </a:p>
          <a:p>
            <a:pPr lvl="6"/>
            <a:r>
              <a:rPr lang="en-US" dirty="0" smtClean="0"/>
              <a:t>Seventh level</a:t>
            </a:r>
          </a:p>
          <a:p>
            <a:pPr lvl="7"/>
            <a:r>
              <a:rPr lang="en-US" dirty="0" smtClean="0"/>
              <a:t>Eighth level</a:t>
            </a:r>
          </a:p>
          <a:p>
            <a:pPr lvl="8"/>
            <a:r>
              <a:rPr lang="en-US" dirty="0" smtClean="0"/>
              <a:t>Ninth level</a:t>
            </a:r>
          </a:p>
        </p:txBody>
      </p:sp>
      <p:sp>
        <p:nvSpPr>
          <p:cNvPr id="3078" name="cdtRectangle 115 Id3078"/>
          <p:cNvSpPr>
            <a:spLocks noGrp="1" noChangeArrowheads="1"/>
          </p:cNvSpPr>
          <p:nvPr>
            <p:ph type="title"/>
            <p:custDataLst>
              <p:tags r:id="rId14"/>
            </p:custDataLst>
          </p:nvPr>
        </p:nvSpPr>
        <p:spPr bwMode="auto">
          <a:xfrm>
            <a:off x="1" y="1"/>
            <a:ext cx="10969625" cy="1141278"/>
          </a:xfrm>
          <a:prstGeom prst="rect">
            <a:avLst/>
          </a:prstGeom>
          <a:solidFill>
            <a:srgbClr val="3C464B"/>
          </a:solidFill>
          <a:ln w="9525">
            <a:noFill/>
            <a:miter lim="800000"/>
            <a:headEnd/>
            <a:tailEnd/>
          </a:ln>
        </p:spPr>
        <p:txBody>
          <a:bodyPr vert="horz" wrap="square" lIns="565200" tIns="356400" rIns="3045600" bIns="212400" numCol="1" anchor="b" anchorCtr="0" compatLnSpc="1">
            <a:prstTxWarp prst="textNoShape">
              <a:avLst/>
            </a:prstTxWarp>
          </a:bodyPr>
          <a:lstStyle/>
          <a:p>
            <a:pPr lvl="0" algn="l" rtl="0" eaLnBrk="1" fontAlgn="base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dirty="0" err="1" smtClean="0"/>
              <a:t>Titelmasterformat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 </a:t>
            </a:r>
            <a:r>
              <a:rPr lang="en-US" dirty="0" err="1" smtClean="0"/>
              <a:t>bearbeiten</a:t>
            </a:r>
            <a:endParaRPr lang="en-US" dirty="0" smtClean="0"/>
          </a:p>
        </p:txBody>
      </p:sp>
      <p:sp>
        <p:nvSpPr>
          <p:cNvPr id="31" name="cdtText Box 101 Id31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5484815" y="2"/>
            <a:ext cx="1905" cy="1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29132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890" b="1" dirty="0">
              <a:solidFill>
                <a:srgbClr val="990000"/>
              </a:solidFill>
            </a:endParaRPr>
          </a:p>
        </p:txBody>
      </p:sp>
      <p:cxnSp>
        <p:nvCxnSpPr>
          <p:cNvPr id="2" name="cdtMasterTags_CL1 Id2"/>
          <p:cNvCxnSpPr/>
          <p:nvPr>
            <p:custDataLst>
              <p:tags r:id="rId1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" name="cdtMasterTags_CL2 Id3"/>
          <p:cNvCxnSpPr/>
          <p:nvPr>
            <p:custDataLst>
              <p:tags r:id="rId1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" name="cdtMasterTags_CL3 Id4"/>
          <p:cNvCxnSpPr/>
          <p:nvPr>
            <p:custDataLst>
              <p:tags r:id="rId1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" name="cdtMasterTags_CL4 Id5"/>
          <p:cNvCxnSpPr/>
          <p:nvPr>
            <p:custDataLst>
              <p:tags r:id="rId1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cdtMasterTags_CL5 Id6"/>
          <p:cNvCxnSpPr/>
          <p:nvPr>
            <p:custDataLst>
              <p:tags r:id="rId2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cdtMasterTags_CL6 Id8"/>
          <p:cNvCxnSpPr/>
          <p:nvPr>
            <p:custDataLst>
              <p:tags r:id="rId2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cdtMasterTags_CL7 Id10"/>
          <p:cNvCxnSpPr/>
          <p:nvPr>
            <p:custDataLst>
              <p:tags r:id="rId2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cdtMasterTags_CL8 Id15"/>
          <p:cNvCxnSpPr/>
          <p:nvPr>
            <p:custDataLst>
              <p:tags r:id="rId2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cdtMasterTags_CL9 Id16"/>
          <p:cNvCxnSpPr/>
          <p:nvPr>
            <p:custDataLst>
              <p:tags r:id="rId2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cdtMasterTags_CL10 Id17"/>
          <p:cNvCxnSpPr/>
          <p:nvPr>
            <p:custDataLst>
              <p:tags r:id="rId2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cdtMasterTags_CL11 Id18"/>
          <p:cNvCxnSpPr/>
          <p:nvPr>
            <p:custDataLst>
              <p:tags r:id="rId2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cdtMasterTags_CL12 Id19"/>
          <p:cNvCxnSpPr/>
          <p:nvPr>
            <p:custDataLst>
              <p:tags r:id="rId2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cdtMasterTags_CL13 Id20"/>
          <p:cNvCxnSpPr/>
          <p:nvPr>
            <p:custDataLst>
              <p:tags r:id="rId2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cdtMasterTags_CL14 Id21"/>
          <p:cNvCxnSpPr/>
          <p:nvPr>
            <p:custDataLst>
              <p:tags r:id="rId2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cdtMasterTags_CL15 Id22"/>
          <p:cNvCxnSpPr/>
          <p:nvPr>
            <p:custDataLst>
              <p:tags r:id="rId3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cdtMasterTags_CL16 Id23"/>
          <p:cNvCxnSpPr/>
          <p:nvPr>
            <p:custDataLst>
              <p:tags r:id="rId3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cdtMasterTags_CL17 Id24"/>
          <p:cNvCxnSpPr/>
          <p:nvPr>
            <p:custDataLst>
              <p:tags r:id="rId3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cdtMasterTags_CL18 Id25"/>
          <p:cNvCxnSpPr/>
          <p:nvPr>
            <p:custDataLst>
              <p:tags r:id="rId3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cdtMasterTags_CL19 Id26"/>
          <p:cNvCxnSpPr/>
          <p:nvPr>
            <p:custDataLst>
              <p:tags r:id="rId3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cdtMasterTags_CL20 Id27"/>
          <p:cNvCxnSpPr/>
          <p:nvPr>
            <p:custDataLst>
              <p:tags r:id="rId3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cdtMasterTags"/>
          <p:cNvCxnSpPr/>
          <p:nvPr>
            <p:custDataLst>
              <p:tags r:id="rId3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3" name="TextBox 32"/>
          <p:cNvSpPr txBox="1"/>
          <p:nvPr/>
        </p:nvSpPr>
        <p:spPr>
          <a:xfrm>
            <a:off x="8485210" y="2442365"/>
            <a:ext cx="2000264" cy="135732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55474" indent="-155474">
              <a:lnSpc>
                <a:spcPct val="110000"/>
              </a:lnSpc>
              <a:spcBef>
                <a:spcPts val="0"/>
              </a:spcBef>
              <a:buClrTx/>
              <a:buFont typeface="Arial" pitchFamily="34" charset="0"/>
              <a:buChar char="•"/>
            </a:pPr>
            <a:endParaRPr lang="en-US" sz="1080" dirty="0" smtClean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270894" y="2299488"/>
            <a:ext cx="1857388" cy="142876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155474" indent="-155474">
              <a:lnSpc>
                <a:spcPct val="110000"/>
              </a:lnSpc>
              <a:spcBef>
                <a:spcPts val="0"/>
              </a:spcBef>
              <a:buClrTx/>
              <a:buFont typeface="Arial" pitchFamily="34" charset="0"/>
              <a:buChar char="•"/>
            </a:pPr>
            <a:endParaRPr lang="en-US" sz="1080" dirty="0" smtClean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60951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buFontTx/>
        <a:buNone/>
        <a:defRPr sz="1800" b="0" i="0" u="none">
          <a:solidFill>
            <a:schemeClr val="bg1"/>
          </a:solidFill>
          <a:latin typeface="Arial" panose="020B0604020202020204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619" b="1">
          <a:solidFill>
            <a:schemeClr val="tx1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619" b="1">
          <a:solidFill>
            <a:schemeClr val="tx1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619" b="1">
          <a:solidFill>
            <a:schemeClr val="tx1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619" b="1">
          <a:solidFill>
            <a:schemeClr val="tx1"/>
          </a:solidFill>
          <a:latin typeface="Arial" charset="0"/>
          <a:ea typeface="ＭＳ Ｐゴシック" charset="-128"/>
        </a:defRPr>
      </a:lvl5pPr>
      <a:lvl6pPr marL="369976" algn="l" rtl="0" eaLnBrk="1" fontAlgn="base" hangingPunct="1">
        <a:spcBef>
          <a:spcPct val="0"/>
        </a:spcBef>
        <a:spcAft>
          <a:spcPct val="0"/>
        </a:spcAft>
        <a:defRPr sz="1619" b="1">
          <a:solidFill>
            <a:schemeClr val="tx1"/>
          </a:solidFill>
          <a:latin typeface="Arial" charset="0"/>
          <a:ea typeface="ヒラギノ角ゴ Pro W3" charset="0"/>
        </a:defRPr>
      </a:lvl6pPr>
      <a:lvl7pPr marL="739951" algn="l" rtl="0" eaLnBrk="1" fontAlgn="base" hangingPunct="1">
        <a:spcBef>
          <a:spcPct val="0"/>
        </a:spcBef>
        <a:spcAft>
          <a:spcPct val="0"/>
        </a:spcAft>
        <a:defRPr sz="1619" b="1">
          <a:solidFill>
            <a:schemeClr val="tx1"/>
          </a:solidFill>
          <a:latin typeface="Arial" charset="0"/>
          <a:ea typeface="ヒラギノ角ゴ Pro W3" charset="0"/>
        </a:defRPr>
      </a:lvl7pPr>
      <a:lvl8pPr marL="1109928" algn="l" rtl="0" eaLnBrk="1" fontAlgn="base" hangingPunct="1">
        <a:spcBef>
          <a:spcPct val="0"/>
        </a:spcBef>
        <a:spcAft>
          <a:spcPct val="0"/>
        </a:spcAft>
        <a:defRPr sz="1619" b="1">
          <a:solidFill>
            <a:schemeClr val="tx1"/>
          </a:solidFill>
          <a:latin typeface="Arial" charset="0"/>
          <a:ea typeface="ヒラギノ角ゴ Pro W3" charset="0"/>
        </a:defRPr>
      </a:lvl8pPr>
      <a:lvl9pPr marL="1479903" algn="l" rtl="0" eaLnBrk="1" fontAlgn="base" hangingPunct="1">
        <a:spcBef>
          <a:spcPct val="0"/>
        </a:spcBef>
        <a:spcAft>
          <a:spcPct val="0"/>
        </a:spcAft>
        <a:defRPr sz="1619" b="1">
          <a:solidFill>
            <a:schemeClr val="tx1"/>
          </a:solidFill>
          <a:latin typeface="Arial" charset="0"/>
          <a:ea typeface="ヒラギノ角ゴ Pro W3" charset="0"/>
        </a:defRPr>
      </a:lvl9pPr>
    </p:titleStyle>
    <p:bodyStyle>
      <a:lvl1pPr marL="17780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41AAAA"/>
        </a:buClr>
        <a:buSzPct val="100000"/>
        <a:buFontTx/>
        <a:buChar char="•"/>
        <a:tabLst/>
        <a:defRPr sz="1800" b="0" i="0" u="none">
          <a:solidFill>
            <a:schemeClr val="dk1"/>
          </a:solidFill>
          <a:latin typeface="Arial" panose="020B0604020202020204" pitchFamily="34" charset="0"/>
          <a:ea typeface="+mn-ea"/>
          <a:cs typeface="Arial" pitchFamily="34" charset="0"/>
        </a:defRPr>
      </a:lvl1pPr>
      <a:lvl2pPr marL="35560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41AAAA"/>
        </a:buClr>
        <a:buSzPct val="100000"/>
        <a:buFontTx/>
        <a:buChar char="­"/>
        <a:tabLst/>
        <a:defRPr sz="1800" b="0" i="0" u="none">
          <a:solidFill>
            <a:schemeClr val="dk1"/>
          </a:solidFill>
          <a:latin typeface="Arial" panose="020B0604020202020204" pitchFamily="34" charset="0"/>
          <a:ea typeface="+mn-ea"/>
          <a:cs typeface="Arial" pitchFamily="34" charset="0"/>
        </a:defRPr>
      </a:lvl2pPr>
      <a:lvl3pPr marL="53340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41AAAA"/>
        </a:buClr>
        <a:buSzPct val="100000"/>
        <a:buFontTx/>
        <a:buChar char="­"/>
        <a:tabLst/>
        <a:defRPr sz="1800" b="0" i="0" u="none">
          <a:solidFill>
            <a:schemeClr val="dk1"/>
          </a:solidFill>
          <a:latin typeface="Arial" panose="020B0604020202020204" pitchFamily="34" charset="0"/>
          <a:ea typeface="+mn-ea"/>
          <a:cs typeface="Arial" pitchFamily="34" charset="0"/>
        </a:defRPr>
      </a:lvl3pPr>
      <a:lvl4pPr marL="71120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41AAAA"/>
        </a:buClr>
        <a:buSzPct val="100000"/>
        <a:buFontTx/>
        <a:buChar char="­"/>
        <a:tabLst/>
        <a:defRPr sz="1800" b="0" i="0" u="none">
          <a:solidFill>
            <a:schemeClr val="dk1"/>
          </a:solidFill>
          <a:latin typeface="Arial" panose="020B0604020202020204" pitchFamily="34" charset="0"/>
          <a:ea typeface="+mn-ea"/>
          <a:cs typeface="Arial" pitchFamily="34" charset="0"/>
        </a:defRPr>
      </a:lvl4pPr>
      <a:lvl5pPr marL="88900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41AAAA"/>
        </a:buClr>
        <a:buSzPct val="100000"/>
        <a:buFontTx/>
        <a:buChar char="­"/>
        <a:tabLst/>
        <a:defRPr sz="1800" b="0" i="0" u="none">
          <a:solidFill>
            <a:schemeClr val="dk1"/>
          </a:solidFill>
          <a:latin typeface="Arial" panose="020B0604020202020204" pitchFamily="34" charset="0"/>
          <a:ea typeface="+mn-ea"/>
          <a:cs typeface="Arial" pitchFamily="34" charset="0"/>
        </a:defRPr>
      </a:lvl5pPr>
      <a:lvl6pPr marL="106680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41AAAA"/>
        </a:buClr>
        <a:buSzPct val="100000"/>
        <a:buFontTx/>
        <a:buChar char="­"/>
        <a:defRPr sz="1800" b="0" i="0" u="none">
          <a:solidFill>
            <a:schemeClr val="tx1"/>
          </a:solidFill>
          <a:latin typeface="Arial" panose="020B0604020202020204" pitchFamily="34" charset="0"/>
          <a:ea typeface="+mn-ea"/>
        </a:defRPr>
      </a:lvl6pPr>
      <a:lvl7pPr marL="124460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41AAAA"/>
        </a:buClr>
        <a:buSzPct val="100000"/>
        <a:buFontTx/>
        <a:buChar char="­"/>
        <a:defRPr sz="1800" b="0" i="0" u="none" baseline="0">
          <a:solidFill>
            <a:schemeClr val="tx1"/>
          </a:solidFill>
          <a:latin typeface="Arial" panose="020B0604020202020204" pitchFamily="34" charset="0"/>
          <a:ea typeface="+mn-ea"/>
        </a:defRPr>
      </a:lvl7pPr>
      <a:lvl8pPr marL="142240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41AAAA"/>
        </a:buClr>
        <a:buSzPct val="100000"/>
        <a:buFontTx/>
        <a:buChar char="­"/>
        <a:defRPr sz="1800" b="0" i="0" u="none" baseline="0">
          <a:solidFill>
            <a:schemeClr val="tx1"/>
          </a:solidFill>
          <a:latin typeface="Arial" panose="020B0604020202020204" pitchFamily="34" charset="0"/>
          <a:ea typeface="+mn-ea"/>
        </a:defRPr>
      </a:lvl8pPr>
      <a:lvl9pPr marL="160020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41AAAA"/>
        </a:buClr>
        <a:buSzPct val="100000"/>
        <a:buFontTx/>
        <a:buChar char="­"/>
        <a:defRPr sz="1800" b="0" i="0" u="none" baseline="0">
          <a:solidFill>
            <a:schemeClr val="tx1"/>
          </a:solidFill>
          <a:latin typeface="Arial" panose="020B0604020202020204" pitchFamily="34" charset="0"/>
          <a:ea typeface="+mn-ea"/>
        </a:defRPr>
      </a:lvl9pPr>
    </p:bodyStyle>
    <p:otherStyle>
      <a:defPPr>
        <a:defRPr lang="de-DE"/>
      </a:defPPr>
      <a:lvl1pPr marL="0" algn="l" defTabSz="739951" rtl="0" eaLnBrk="1" latinLnBrk="0" hangingPunct="1">
        <a:defRPr sz="1457" kern="1200">
          <a:solidFill>
            <a:schemeClr val="tx1"/>
          </a:solidFill>
          <a:latin typeface="+mn-lt"/>
          <a:ea typeface="+mn-ea"/>
          <a:cs typeface="+mn-cs"/>
        </a:defRPr>
      </a:lvl1pPr>
      <a:lvl2pPr marL="369976" algn="l" defTabSz="739951" rtl="0" eaLnBrk="1" latinLnBrk="0" hangingPunct="1">
        <a:defRPr sz="1457" kern="1200">
          <a:solidFill>
            <a:schemeClr val="tx1"/>
          </a:solidFill>
          <a:latin typeface="+mn-lt"/>
          <a:ea typeface="+mn-ea"/>
          <a:cs typeface="+mn-cs"/>
        </a:defRPr>
      </a:lvl2pPr>
      <a:lvl3pPr marL="739951" algn="l" defTabSz="739951" rtl="0" eaLnBrk="1" latinLnBrk="0" hangingPunct="1">
        <a:defRPr sz="1457" kern="1200">
          <a:solidFill>
            <a:schemeClr val="tx1"/>
          </a:solidFill>
          <a:latin typeface="+mn-lt"/>
          <a:ea typeface="+mn-ea"/>
          <a:cs typeface="+mn-cs"/>
        </a:defRPr>
      </a:lvl3pPr>
      <a:lvl4pPr marL="1109928" algn="l" defTabSz="739951" rtl="0" eaLnBrk="1" latinLnBrk="0" hangingPunct="1">
        <a:defRPr sz="1457" kern="1200">
          <a:solidFill>
            <a:schemeClr val="tx1"/>
          </a:solidFill>
          <a:latin typeface="+mn-lt"/>
          <a:ea typeface="+mn-ea"/>
          <a:cs typeface="+mn-cs"/>
        </a:defRPr>
      </a:lvl4pPr>
      <a:lvl5pPr marL="1479903" algn="l" defTabSz="739951" rtl="0" eaLnBrk="1" latinLnBrk="0" hangingPunct="1">
        <a:defRPr sz="1457" kern="1200">
          <a:solidFill>
            <a:schemeClr val="tx1"/>
          </a:solidFill>
          <a:latin typeface="+mn-lt"/>
          <a:ea typeface="+mn-ea"/>
          <a:cs typeface="+mn-cs"/>
        </a:defRPr>
      </a:lvl5pPr>
      <a:lvl6pPr marL="1849879" algn="l" defTabSz="739951" rtl="0" eaLnBrk="1" latinLnBrk="0" hangingPunct="1">
        <a:defRPr sz="1457" kern="1200">
          <a:solidFill>
            <a:schemeClr val="tx1"/>
          </a:solidFill>
          <a:latin typeface="+mn-lt"/>
          <a:ea typeface="+mn-ea"/>
          <a:cs typeface="+mn-cs"/>
        </a:defRPr>
      </a:lvl6pPr>
      <a:lvl7pPr marL="2219854" algn="l" defTabSz="739951" rtl="0" eaLnBrk="1" latinLnBrk="0" hangingPunct="1">
        <a:defRPr sz="1457" kern="1200">
          <a:solidFill>
            <a:schemeClr val="tx1"/>
          </a:solidFill>
          <a:latin typeface="+mn-lt"/>
          <a:ea typeface="+mn-ea"/>
          <a:cs typeface="+mn-cs"/>
        </a:defRPr>
      </a:lvl7pPr>
      <a:lvl8pPr marL="2589830" algn="l" defTabSz="739951" rtl="0" eaLnBrk="1" latinLnBrk="0" hangingPunct="1">
        <a:defRPr sz="1457" kern="1200">
          <a:solidFill>
            <a:schemeClr val="tx1"/>
          </a:solidFill>
          <a:latin typeface="+mn-lt"/>
          <a:ea typeface="+mn-ea"/>
          <a:cs typeface="+mn-cs"/>
        </a:defRPr>
      </a:lvl8pPr>
      <a:lvl9pPr marL="2959805" algn="l" defTabSz="739951" rtl="0" eaLnBrk="1" latinLnBrk="0" hangingPunct="1">
        <a:defRPr sz="14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38.xml"/><Relationship Id="rId3" Type="http://schemas.openxmlformats.org/officeDocument/2006/relationships/tags" Target="../tags/tag33.xml"/><Relationship Id="rId7" Type="http://schemas.openxmlformats.org/officeDocument/2006/relationships/tags" Target="../tags/tag37.xml"/><Relationship Id="rId12" Type="http://schemas.openxmlformats.org/officeDocument/2006/relationships/image" Target="../media/image2.png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11" Type="http://schemas.openxmlformats.org/officeDocument/2006/relationships/image" Target="../media/image1.jpg"/><Relationship Id="rId5" Type="http://schemas.openxmlformats.org/officeDocument/2006/relationships/tags" Target="../tags/tag35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34.xml"/><Relationship Id="rId9" Type="http://schemas.openxmlformats.org/officeDocument/2006/relationships/tags" Target="../tags/tag3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47.xml"/><Relationship Id="rId3" Type="http://schemas.openxmlformats.org/officeDocument/2006/relationships/tags" Target="../tags/tag42.xml"/><Relationship Id="rId7" Type="http://schemas.openxmlformats.org/officeDocument/2006/relationships/tags" Target="../tags/tag46.xml"/><Relationship Id="rId12" Type="http://schemas.openxmlformats.org/officeDocument/2006/relationships/image" Target="../media/image4.png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11" Type="http://schemas.openxmlformats.org/officeDocument/2006/relationships/image" Target="../media/image3.png"/><Relationship Id="rId5" Type="http://schemas.openxmlformats.org/officeDocument/2006/relationships/tags" Target="../tags/tag44.xml"/><Relationship Id="rId10" Type="http://schemas.openxmlformats.org/officeDocument/2006/relationships/slideLayout" Target="../slideLayouts/slideLayout6.xml"/><Relationship Id="rId4" Type="http://schemas.openxmlformats.org/officeDocument/2006/relationships/tags" Target="../tags/tag43.xml"/><Relationship Id="rId9" Type="http://schemas.openxmlformats.org/officeDocument/2006/relationships/tags" Target="../tags/tag4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56.xml"/><Relationship Id="rId3" Type="http://schemas.openxmlformats.org/officeDocument/2006/relationships/tags" Target="../tags/tag51.xml"/><Relationship Id="rId7" Type="http://schemas.openxmlformats.org/officeDocument/2006/relationships/tags" Target="../tags/tag55.xml"/><Relationship Id="rId12" Type="http://schemas.openxmlformats.org/officeDocument/2006/relationships/image" Target="../media/image5.png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tags" Target="../tags/tag54.xml"/><Relationship Id="rId11" Type="http://schemas.openxmlformats.org/officeDocument/2006/relationships/image" Target="../media/image3.png"/><Relationship Id="rId5" Type="http://schemas.openxmlformats.org/officeDocument/2006/relationships/tags" Target="../tags/tag53.xml"/><Relationship Id="rId10" Type="http://schemas.openxmlformats.org/officeDocument/2006/relationships/slideLayout" Target="../slideLayouts/slideLayout6.xml"/><Relationship Id="rId4" Type="http://schemas.openxmlformats.org/officeDocument/2006/relationships/tags" Target="../tags/tag52.xml"/><Relationship Id="rId9" Type="http://schemas.openxmlformats.org/officeDocument/2006/relationships/tags" Target="../tags/tag5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65.xml"/><Relationship Id="rId13" Type="http://schemas.openxmlformats.org/officeDocument/2006/relationships/image" Target="../media/image3.png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12" Type="http://schemas.openxmlformats.org/officeDocument/2006/relationships/slideLayout" Target="../slideLayouts/slideLayout6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11" Type="http://schemas.openxmlformats.org/officeDocument/2006/relationships/tags" Target="../tags/tag68.xml"/><Relationship Id="rId5" Type="http://schemas.openxmlformats.org/officeDocument/2006/relationships/tags" Target="../tags/tag62.xml"/><Relationship Id="rId15" Type="http://schemas.openxmlformats.org/officeDocument/2006/relationships/image" Target="../media/image7.png"/><Relationship Id="rId10" Type="http://schemas.openxmlformats.org/officeDocument/2006/relationships/tags" Target="../tags/tag67.xml"/><Relationship Id="rId4" Type="http://schemas.openxmlformats.org/officeDocument/2006/relationships/tags" Target="../tags/tag61.xml"/><Relationship Id="rId9" Type="http://schemas.openxmlformats.org/officeDocument/2006/relationships/tags" Target="../tags/tag66.xml"/><Relationship Id="rId1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76.xml"/><Relationship Id="rId13" Type="http://schemas.openxmlformats.org/officeDocument/2006/relationships/image" Target="../media/image3.png"/><Relationship Id="rId3" Type="http://schemas.openxmlformats.org/officeDocument/2006/relationships/tags" Target="../tags/tag71.xml"/><Relationship Id="rId7" Type="http://schemas.openxmlformats.org/officeDocument/2006/relationships/tags" Target="../tags/tag75.xml"/><Relationship Id="rId12" Type="http://schemas.openxmlformats.org/officeDocument/2006/relationships/slideLayout" Target="../slideLayouts/slideLayout6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11" Type="http://schemas.openxmlformats.org/officeDocument/2006/relationships/tags" Target="../tags/tag79.xml"/><Relationship Id="rId5" Type="http://schemas.openxmlformats.org/officeDocument/2006/relationships/tags" Target="../tags/tag73.xml"/><Relationship Id="rId15" Type="http://schemas.openxmlformats.org/officeDocument/2006/relationships/image" Target="../media/image9.png"/><Relationship Id="rId10" Type="http://schemas.openxmlformats.org/officeDocument/2006/relationships/tags" Target="../tags/tag78.xml"/><Relationship Id="rId4" Type="http://schemas.openxmlformats.org/officeDocument/2006/relationships/tags" Target="../tags/tag72.xml"/><Relationship Id="rId9" Type="http://schemas.openxmlformats.org/officeDocument/2006/relationships/tags" Target="../tags/tag77.xml"/><Relationship Id="rId1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87.xml"/><Relationship Id="rId3" Type="http://schemas.openxmlformats.org/officeDocument/2006/relationships/tags" Target="../tags/tag82.xml"/><Relationship Id="rId7" Type="http://schemas.openxmlformats.org/officeDocument/2006/relationships/tags" Target="../tags/tag86.xml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1" Type="http://schemas.openxmlformats.org/officeDocument/2006/relationships/image" Target="../media/image10.png"/><Relationship Id="rId5" Type="http://schemas.openxmlformats.org/officeDocument/2006/relationships/tags" Target="../tags/tag84.xml"/><Relationship Id="rId10" Type="http://schemas.openxmlformats.org/officeDocument/2006/relationships/image" Target="../media/image3.png"/><Relationship Id="rId4" Type="http://schemas.openxmlformats.org/officeDocument/2006/relationships/tags" Target="../tags/tag83.xml"/><Relationship Id="rId9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95.xml"/><Relationship Id="rId13" Type="http://schemas.openxmlformats.org/officeDocument/2006/relationships/image" Target="../media/image12.png"/><Relationship Id="rId3" Type="http://schemas.openxmlformats.org/officeDocument/2006/relationships/tags" Target="../tags/tag90.xml"/><Relationship Id="rId7" Type="http://schemas.openxmlformats.org/officeDocument/2006/relationships/tags" Target="../tags/tag94.xml"/><Relationship Id="rId12" Type="http://schemas.openxmlformats.org/officeDocument/2006/relationships/image" Target="../media/image11.png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6" Type="http://schemas.openxmlformats.org/officeDocument/2006/relationships/tags" Target="../tags/tag93.xml"/><Relationship Id="rId11" Type="http://schemas.openxmlformats.org/officeDocument/2006/relationships/image" Target="../media/image3.png"/><Relationship Id="rId5" Type="http://schemas.openxmlformats.org/officeDocument/2006/relationships/tags" Target="../tags/tag92.xml"/><Relationship Id="rId10" Type="http://schemas.openxmlformats.org/officeDocument/2006/relationships/slideLayout" Target="../slideLayouts/slideLayout6.xml"/><Relationship Id="rId4" Type="http://schemas.openxmlformats.org/officeDocument/2006/relationships/tags" Target="../tags/tag91.xml"/><Relationship Id="rId9" Type="http://schemas.openxmlformats.org/officeDocument/2006/relationships/tags" Target="../tags/tag9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10" Type="http://schemas.openxmlformats.org/officeDocument/2006/relationships/image" Target="../media/image13.png"/><Relationship Id="rId4" Type="http://schemas.openxmlformats.org/officeDocument/2006/relationships/tags" Target="../tags/tag100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13" Type="http://schemas.openxmlformats.org/officeDocument/2006/relationships/image" Target="../media/image2.png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12" Type="http://schemas.openxmlformats.org/officeDocument/2006/relationships/image" Target="../media/image14.jpg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11" Type="http://schemas.openxmlformats.org/officeDocument/2006/relationships/slideLayout" Target="../slideLayouts/slideLayout6.xml"/><Relationship Id="rId5" Type="http://schemas.openxmlformats.org/officeDocument/2006/relationships/tags" Target="../tags/tag108.xml"/><Relationship Id="rId10" Type="http://schemas.openxmlformats.org/officeDocument/2006/relationships/tags" Target="../tags/tag113.xml"/><Relationship Id="rId4" Type="http://schemas.openxmlformats.org/officeDocument/2006/relationships/tags" Target="../tags/tag107.xml"/><Relationship Id="rId9" Type="http://schemas.openxmlformats.org/officeDocument/2006/relationships/tags" Target="../tags/tag1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0260" cy="616839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Grafik 7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" y="276860"/>
            <a:ext cx="2037080" cy="85979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Rechteck 6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565150" y="5863590"/>
            <a:ext cx="615315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>
                <a:solidFill>
                  <a:srgbClr val="FFFFFF"/>
                </a:solidFill>
              </a:rPr>
              <a:t>© BSH Hausgeräte GmbH 2018. Die BSH Gruppe ist eine Markenlizenznehmerin der Siemens AG.</a:t>
            </a:r>
            <a:endParaRPr lang="de-DE" sz="1000" b="0" dirty="0" err="1" smtClean="0">
              <a:solidFill>
                <a:srgbClr val="FFFFFF"/>
              </a:solidFill>
            </a:endParaRPr>
          </a:p>
        </p:txBody>
      </p:sp>
      <p:sp>
        <p:nvSpPr>
          <p:cNvPr id="6" name="Rechteck 5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7560310" y="5863590"/>
            <a:ext cx="297688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 algn="r">
              <a:lnSpc>
                <a:spcPct val="110000"/>
              </a:lnSpc>
              <a:buFont typeface="Wingdings" charset="0"/>
              <a:buNone/>
            </a:pPr>
            <a:r>
              <a:rPr lang="de-DE" sz="1000" b="0" smtClean="0">
                <a:solidFill>
                  <a:srgbClr val="FFFFFF"/>
                </a:solidFill>
              </a:rPr>
              <a:t>www.siemens-home.bsh-group.de</a:t>
            </a:r>
            <a:endParaRPr lang="de-DE" sz="1000" b="0" dirty="0" err="1" smtClean="0">
              <a:solidFill>
                <a:srgbClr val="FFFFFF"/>
              </a:solidFill>
            </a:endParaRPr>
          </a:p>
        </p:txBody>
      </p:sp>
      <p:sp>
        <p:nvSpPr>
          <p:cNvPr id="5" name="Rechteck 4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4710430" y="4829810"/>
            <a:ext cx="5830570" cy="323850"/>
          </a:xfrm>
          <a:prstGeom prst="rect">
            <a:avLst/>
          </a:prstGeom>
          <a:gradFill flip="none" rotWithShape="1">
            <a:gsLst>
              <a:gs pos="83000">
                <a:srgbClr val="0099B0">
                  <a:alpha val="89804"/>
                </a:srgbClr>
              </a:gs>
              <a:gs pos="50000">
                <a:srgbClr val="009999">
                  <a:alpha val="89804"/>
                </a:srgbClr>
              </a:gs>
              <a:gs pos="0">
                <a:srgbClr val="41AAAA"/>
              </a:gs>
              <a:gs pos="100000">
                <a:srgbClr val="0099CB">
                  <a:alpha val="89804"/>
                </a:srgbClr>
              </a:gs>
            </a:gsLst>
            <a:lin ang="0" scaled="1"/>
            <a:tileRect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194310" tIns="8128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1" smtClean="0">
                <a:solidFill>
                  <a:srgbClr val="FFFFFF"/>
                </a:solidFill>
              </a:rPr>
              <a:t>Timo Stühler | 14.09.2018</a:t>
            </a:r>
            <a:endParaRPr lang="de-DE" sz="1000" b="1" dirty="0" err="1" smtClean="0">
              <a:solidFill>
                <a:srgbClr val="FFFFFF"/>
              </a:solidFill>
            </a:endParaRPr>
          </a:p>
        </p:txBody>
      </p:sp>
      <p:sp>
        <p:nvSpPr>
          <p:cNvPr id="4" name="Rechteck 3"/>
          <p:cNvSpPr/>
          <p:nvPr>
            <p:custDataLst>
              <p:tags r:id="rId7"/>
            </p:custDataLst>
          </p:nvPr>
        </p:nvSpPr>
        <p:spPr bwMode="auto">
          <a:xfrm>
            <a:off x="4710430" y="5224780"/>
            <a:ext cx="5830570" cy="3238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81280" rIns="194310" bIns="0" numCol="1" spcCol="72000" rtlCol="0" anchor="t">
            <a:noAutofit/>
          </a:bodyPr>
          <a:lstStyle/>
          <a:p>
            <a:pPr algn="r">
              <a:lnSpc>
                <a:spcPct val="110000"/>
              </a:lnSpc>
              <a:buFont typeface="Wingdings" charset="0"/>
              <a:buNone/>
            </a:pPr>
            <a:r>
              <a:rPr lang="de-DE" sz="1000" b="1" smtClean="0">
                <a:solidFill>
                  <a:srgbClr val="0D0D0D"/>
                </a:solidFill>
              </a:rPr>
              <a:t>Siemens Home Appliances</a:t>
            </a:r>
            <a:endParaRPr lang="de-DE" sz="1000" b="1" dirty="0" err="1" smtClean="0">
              <a:solidFill>
                <a:srgbClr val="0D0D0D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  <p:custDataLst>
              <p:tags r:id="rId8"/>
            </p:custDataLst>
          </p:nvPr>
        </p:nvSpPr>
        <p:spPr>
          <a:xfrm>
            <a:off x="4710430" y="3077138"/>
            <a:ext cx="5830570" cy="788742"/>
          </a:xfrm>
          <a:solidFill>
            <a:srgbClr val="2D373C">
              <a:alpha val="90000"/>
            </a:srgbClr>
          </a:solidFill>
          <a:ln w="0"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194310" tIns="81280" rIns="194310" bIns="81280" anchor="b">
            <a:sp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sz="4000" b="1" dirty="0" smtClean="0"/>
              <a:t>D25-OT Facelift</a:t>
            </a:r>
            <a:endParaRPr lang="de-DE" sz="4000" b="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  <p:custDataLst>
              <p:tags r:id="rId9"/>
            </p:custDataLst>
          </p:nvPr>
        </p:nvSpPr>
        <p:spPr>
          <a:xfrm>
            <a:off x="4710430" y="3858259"/>
            <a:ext cx="5830570" cy="897890"/>
          </a:xfrm>
          <a:solidFill>
            <a:srgbClr val="2D373C">
              <a:alpha val="90000"/>
            </a:srgbClr>
          </a:solidFill>
          <a:ln w="0"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194310" tIns="81280" rIns="194310" bIns="81280" anchor="t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000" dirty="0" smtClean="0">
                <a:solidFill>
                  <a:srgbClr val="FFFFFF"/>
                </a:solidFill>
              </a:rPr>
              <a:t>Mode </a:t>
            </a:r>
            <a:r>
              <a:rPr lang="de-DE" sz="2000" dirty="0" err="1" smtClean="0">
                <a:solidFill>
                  <a:srgbClr val="FFFFFF"/>
                </a:solidFill>
              </a:rPr>
              <a:t>Selection</a:t>
            </a:r>
            <a:r>
              <a:rPr lang="de-DE" sz="2000" dirty="0" smtClean="0">
                <a:solidFill>
                  <a:srgbClr val="FFFFFF"/>
                </a:solidFill>
              </a:rPr>
              <a:t> &amp; </a:t>
            </a:r>
            <a:r>
              <a:rPr lang="de-DE" sz="2000" dirty="0" err="1" smtClean="0">
                <a:solidFill>
                  <a:srgbClr val="FFFFFF"/>
                </a:solidFill>
              </a:rPr>
              <a:t>Program</a:t>
            </a:r>
            <a:r>
              <a:rPr lang="de-DE" sz="2000" dirty="0" smtClean="0">
                <a:solidFill>
                  <a:srgbClr val="FFFFFF"/>
                </a:solidFill>
              </a:rPr>
              <a:t> </a:t>
            </a:r>
            <a:r>
              <a:rPr lang="de-DE" sz="2000" dirty="0" err="1" smtClean="0">
                <a:solidFill>
                  <a:srgbClr val="FFFFFF"/>
                </a:solidFill>
              </a:rPr>
              <a:t>Overview</a:t>
            </a:r>
            <a:endParaRPr lang="de-DE" sz="2000" dirty="0" smtClean="0">
              <a:solidFill>
                <a:srgbClr val="FFFFFF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2000" dirty="0" smtClean="0">
                <a:solidFill>
                  <a:srgbClr val="FFFFFF"/>
                </a:solidFill>
              </a:rPr>
              <a:t>UI Design </a:t>
            </a:r>
            <a:r>
              <a:rPr lang="de-DE" sz="2000" dirty="0" err="1" smtClean="0">
                <a:solidFill>
                  <a:srgbClr val="FFFFFF"/>
                </a:solidFill>
              </a:rPr>
              <a:t>variants</a:t>
            </a:r>
            <a:endParaRPr lang="de-DE" sz="2000" dirty="0">
              <a:solidFill>
                <a:srgbClr val="FFFFFF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1215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-1" y="0"/>
            <a:ext cx="10970260" cy="1140460"/>
          </a:xfrm>
          <a:solidFill>
            <a:srgbClr val="3C464B"/>
          </a:solidFill>
          <a:ln w="0"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563880" tIns="356870" rIns="3045460" bIns="210820" anchor="b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FFFFFF"/>
                </a:solidFill>
              </a:rPr>
              <a:t>Mode Selection: </a:t>
            </a:r>
            <a:r>
              <a:rPr lang="en-US" sz="2000" b="1" dirty="0" smtClean="0">
                <a:solidFill>
                  <a:srgbClr val="FFFFFF"/>
                </a:solidFill>
              </a:rPr>
              <a:t>EOX6021 main menu layout</a:t>
            </a:r>
            <a:endParaRPr lang="de-DE" sz="2000" b="1" dirty="0">
              <a:solidFill>
                <a:srgbClr val="FFFFFF"/>
              </a:solidFill>
            </a:endParaRPr>
          </a:p>
        </p:txBody>
      </p:sp>
      <p:pic>
        <p:nvPicPr>
          <p:cNvPr id="6" name="Grafik 5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330" y="276860"/>
            <a:ext cx="1424940" cy="60071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hteck 4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565150" y="5863590"/>
            <a:ext cx="84201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Seite 2</a:t>
            </a:r>
            <a:endParaRPr lang="de-DE" sz="1000" b="0" dirty="0" err="1" smtClean="0"/>
          </a:p>
        </p:txBody>
      </p:sp>
      <p:sp>
        <p:nvSpPr>
          <p:cNvPr id="4" name="Rechteck 3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1407160" y="5863590"/>
            <a:ext cx="615315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dirty="0" smtClean="0">
                <a:solidFill>
                  <a:srgbClr val="879BAA"/>
                </a:solidFill>
              </a:rPr>
              <a:t>© BSH Hausgeräte GmbH 2018. Die BSH Gruppe ist eine Markenlizenznehmerin der Siemens AG.</a:t>
            </a:r>
          </a:p>
        </p:txBody>
      </p:sp>
      <p:sp>
        <p:nvSpPr>
          <p:cNvPr id="3" name="Rechteck 2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7560310" y="5863590"/>
            <a:ext cx="297688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 algn="r"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Timo Stühler | BSI -DSI | 14.09.2018</a:t>
            </a:r>
            <a:endParaRPr lang="de-DE" sz="1000" b="0" dirty="0" err="1" smtClean="0"/>
          </a:p>
        </p:txBody>
      </p:sp>
      <p:pic>
        <p:nvPicPr>
          <p:cNvPr id="11" name="Grafik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" y="1784029"/>
            <a:ext cx="4887797" cy="2077314"/>
          </a:xfrm>
          <a:prstGeom prst="rect">
            <a:avLst/>
          </a:prstGeom>
        </p:spPr>
      </p:pic>
      <p:cxnSp>
        <p:nvCxnSpPr>
          <p:cNvPr id="9" name="Gerader Verbinder 8"/>
          <p:cNvCxnSpPr/>
          <p:nvPr>
            <p:custDataLst>
              <p:tags r:id="rId8"/>
            </p:custDataLst>
          </p:nvPr>
        </p:nvCxnSpPr>
        <p:spPr bwMode="auto">
          <a:xfrm flipV="1">
            <a:off x="565150" y="1474235"/>
            <a:ext cx="4815068" cy="2696901"/>
          </a:xfrm>
          <a:prstGeom prst="lin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Rechteck 6"/>
          <p:cNvSpPr/>
          <p:nvPr>
            <p:custDataLst>
              <p:tags r:id="rId9"/>
            </p:custDataLst>
          </p:nvPr>
        </p:nvSpPr>
        <p:spPr bwMode="auto">
          <a:xfrm>
            <a:off x="634599" y="1855707"/>
            <a:ext cx="329879" cy="215659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b="0" dirty="0" err="1" smtClean="0">
              <a:solidFill>
                <a:schemeClr val="tx1"/>
              </a:solidFill>
              <a:latin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107979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-1" y="0"/>
            <a:ext cx="10970260" cy="1140460"/>
          </a:xfrm>
          <a:solidFill>
            <a:srgbClr val="3C464B"/>
          </a:solidFill>
          <a:ln w="0"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563880" tIns="356870" rIns="3045460" bIns="210820" anchor="b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FFFFFF"/>
                </a:solidFill>
              </a:rPr>
              <a:t>Mode Selection: favorites integrated in main menu 1</a:t>
            </a:r>
            <a:endParaRPr lang="de-DE" sz="2000" b="1" dirty="0">
              <a:solidFill>
                <a:srgbClr val="FFFFFF"/>
              </a:solidFill>
            </a:endParaRPr>
          </a:p>
        </p:txBody>
      </p:sp>
      <p:pic>
        <p:nvPicPr>
          <p:cNvPr id="6" name="Grafik 5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330" y="276860"/>
            <a:ext cx="1424940" cy="60071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hteck 4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565150" y="5863590"/>
            <a:ext cx="84201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Seite 3</a:t>
            </a:r>
            <a:endParaRPr lang="de-DE" sz="1000" b="0" dirty="0" err="1" smtClean="0"/>
          </a:p>
        </p:txBody>
      </p:sp>
      <p:sp>
        <p:nvSpPr>
          <p:cNvPr id="4" name="Rechteck 3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1407160" y="5863590"/>
            <a:ext cx="615315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>
                <a:solidFill>
                  <a:srgbClr val="879BAA"/>
                </a:solidFill>
              </a:rPr>
              <a:t>© BSH Hausgeräte GmbH 2018. Die BSH Gruppe ist eine Markenlizenznehmerin der Siemens AG.</a:t>
            </a:r>
            <a:endParaRPr lang="de-DE" sz="1000" b="0" dirty="0" err="1" smtClean="0">
              <a:solidFill>
                <a:srgbClr val="879BAA"/>
              </a:solidFill>
            </a:endParaRPr>
          </a:p>
        </p:txBody>
      </p:sp>
      <p:sp>
        <p:nvSpPr>
          <p:cNvPr id="3" name="Rechteck 2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7560310" y="5863590"/>
            <a:ext cx="297688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 algn="r"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Timo Stühler | BSI -DSI | 14.09.2018</a:t>
            </a:r>
            <a:endParaRPr lang="de-DE" sz="1000" b="0" dirty="0" err="1" smtClean="0"/>
          </a:p>
        </p:txBody>
      </p:sp>
      <p:pic>
        <p:nvPicPr>
          <p:cNvPr id="11" name="Grafik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" y="1784029"/>
            <a:ext cx="4887796" cy="2077314"/>
          </a:xfrm>
          <a:prstGeom prst="rect">
            <a:avLst/>
          </a:prstGeom>
        </p:spPr>
      </p:pic>
      <p:cxnSp>
        <p:nvCxnSpPr>
          <p:cNvPr id="8" name="Gerader Verbinder 7"/>
          <p:cNvCxnSpPr/>
          <p:nvPr>
            <p:custDataLst>
              <p:tags r:id="rId8"/>
            </p:custDataLst>
          </p:nvPr>
        </p:nvCxnSpPr>
        <p:spPr bwMode="auto">
          <a:xfrm flipV="1">
            <a:off x="565150" y="1474235"/>
            <a:ext cx="4815068" cy="2696901"/>
          </a:xfrm>
          <a:prstGeom prst="lin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Rechteck 8"/>
          <p:cNvSpPr/>
          <p:nvPr>
            <p:custDataLst>
              <p:tags r:id="rId9"/>
            </p:custDataLst>
          </p:nvPr>
        </p:nvSpPr>
        <p:spPr bwMode="auto">
          <a:xfrm>
            <a:off x="634599" y="1855707"/>
            <a:ext cx="329879" cy="215659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b="0" dirty="0" err="1" smtClean="0">
              <a:solidFill>
                <a:schemeClr val="tx1"/>
              </a:solidFill>
              <a:latin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19755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-1" y="0"/>
            <a:ext cx="10970260" cy="1140460"/>
          </a:xfrm>
          <a:solidFill>
            <a:srgbClr val="3C464B"/>
          </a:solidFill>
          <a:ln w="0"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563880" tIns="356870" rIns="3045460" bIns="210820" anchor="b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FFFFFF"/>
                </a:solidFill>
              </a:rPr>
              <a:t>Mode Selection: </a:t>
            </a:r>
            <a:r>
              <a:rPr lang="en-US" sz="2000" b="1" dirty="0" smtClean="0">
                <a:solidFill>
                  <a:srgbClr val="FFFFFF"/>
                </a:solidFill>
              </a:rPr>
              <a:t>favorites integrated in main menu 2</a:t>
            </a:r>
            <a:endParaRPr lang="de-DE" sz="2000" b="1" dirty="0">
              <a:solidFill>
                <a:srgbClr val="FFFFFF"/>
              </a:solidFill>
            </a:endParaRPr>
          </a:p>
        </p:txBody>
      </p:sp>
      <p:pic>
        <p:nvPicPr>
          <p:cNvPr id="6" name="Grafik 5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330" y="276860"/>
            <a:ext cx="1424940" cy="60071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hteck 4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565150" y="5863590"/>
            <a:ext cx="84201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Seite 4</a:t>
            </a:r>
            <a:endParaRPr lang="de-DE" sz="1000" b="0" dirty="0" err="1" smtClean="0"/>
          </a:p>
        </p:txBody>
      </p:sp>
      <p:sp>
        <p:nvSpPr>
          <p:cNvPr id="4" name="Rechteck 3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1407160" y="5863590"/>
            <a:ext cx="615315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>
                <a:solidFill>
                  <a:srgbClr val="879BAA"/>
                </a:solidFill>
              </a:rPr>
              <a:t>© BSH Hausgeräte GmbH 2018. Die BSH Gruppe ist eine Markenlizenznehmerin der Siemens AG.</a:t>
            </a:r>
            <a:endParaRPr lang="de-DE" sz="1000" b="0" dirty="0" err="1" smtClean="0">
              <a:solidFill>
                <a:srgbClr val="879BAA"/>
              </a:solidFill>
            </a:endParaRPr>
          </a:p>
        </p:txBody>
      </p:sp>
      <p:sp>
        <p:nvSpPr>
          <p:cNvPr id="3" name="Rechteck 2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7560310" y="5863590"/>
            <a:ext cx="297688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 algn="r"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Timo Stühler | BSI -DSI | 14.09.2018</a:t>
            </a:r>
            <a:endParaRPr lang="de-DE" sz="1000" b="0" dirty="0" err="1" smtClean="0"/>
          </a:p>
        </p:txBody>
      </p:sp>
      <p:pic>
        <p:nvPicPr>
          <p:cNvPr id="11" name="Grafik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" y="1784029"/>
            <a:ext cx="4887797" cy="207731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393" y="1784029"/>
            <a:ext cx="4887797" cy="2077314"/>
          </a:xfrm>
          <a:prstGeom prst="rect">
            <a:avLst/>
          </a:prstGeom>
        </p:spPr>
      </p:pic>
      <p:cxnSp>
        <p:nvCxnSpPr>
          <p:cNvPr id="9" name="Gerader Verbinder 8"/>
          <p:cNvCxnSpPr/>
          <p:nvPr>
            <p:custDataLst>
              <p:tags r:id="rId9"/>
            </p:custDataLst>
          </p:nvPr>
        </p:nvCxnSpPr>
        <p:spPr bwMode="auto">
          <a:xfrm flipV="1">
            <a:off x="565150" y="1474235"/>
            <a:ext cx="4815068" cy="2696901"/>
          </a:xfrm>
          <a:prstGeom prst="lin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>
            <p:custDataLst>
              <p:tags r:id="rId10"/>
            </p:custDataLst>
          </p:nvPr>
        </p:nvCxnSpPr>
        <p:spPr bwMode="auto">
          <a:xfrm flipV="1">
            <a:off x="5649393" y="1484463"/>
            <a:ext cx="4815068" cy="2696901"/>
          </a:xfrm>
          <a:prstGeom prst="lin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Rechteck 11"/>
          <p:cNvSpPr/>
          <p:nvPr>
            <p:custDataLst>
              <p:tags r:id="rId11"/>
            </p:custDataLst>
          </p:nvPr>
        </p:nvSpPr>
        <p:spPr bwMode="auto">
          <a:xfrm>
            <a:off x="634599" y="1855707"/>
            <a:ext cx="329879" cy="215659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b="0" dirty="0" err="1" smtClean="0">
              <a:solidFill>
                <a:schemeClr val="tx1"/>
              </a:solidFill>
              <a:latin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09045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-1" y="0"/>
            <a:ext cx="10970260" cy="1140460"/>
          </a:xfrm>
          <a:solidFill>
            <a:srgbClr val="3C464B"/>
          </a:solidFill>
          <a:ln w="0"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563880" tIns="356870" rIns="3045460" bIns="210820" anchor="b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FFFFFF"/>
                </a:solidFill>
              </a:rPr>
              <a:t>Mode Selection: favorites integrated in main menu </a:t>
            </a:r>
            <a:r>
              <a:rPr lang="en-US" sz="2000" b="1" dirty="0" smtClean="0">
                <a:solidFill>
                  <a:srgbClr val="FFFFFF"/>
                </a:solidFill>
              </a:rPr>
              <a:t>3</a:t>
            </a:r>
            <a:endParaRPr lang="de-DE" sz="2000" b="1" dirty="0">
              <a:solidFill>
                <a:srgbClr val="FFFFFF"/>
              </a:solidFill>
            </a:endParaRPr>
          </a:p>
        </p:txBody>
      </p:sp>
      <p:pic>
        <p:nvPicPr>
          <p:cNvPr id="6" name="Grafik 5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330" y="276860"/>
            <a:ext cx="1424940" cy="60071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hteck 4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565150" y="5863590"/>
            <a:ext cx="84201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Seite 5</a:t>
            </a:r>
            <a:endParaRPr lang="de-DE" sz="1000" b="0" dirty="0" err="1" smtClean="0"/>
          </a:p>
        </p:txBody>
      </p:sp>
      <p:sp>
        <p:nvSpPr>
          <p:cNvPr id="4" name="Rechteck 3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1407160" y="5863590"/>
            <a:ext cx="615315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>
                <a:solidFill>
                  <a:srgbClr val="879BAA"/>
                </a:solidFill>
              </a:rPr>
              <a:t>© BSH Hausgeräte GmbH 2018. Die BSH Gruppe ist eine Markenlizenznehmerin der Siemens AG.</a:t>
            </a:r>
            <a:endParaRPr lang="de-DE" sz="1000" b="0" dirty="0" err="1" smtClean="0">
              <a:solidFill>
                <a:srgbClr val="879BAA"/>
              </a:solidFill>
            </a:endParaRPr>
          </a:p>
        </p:txBody>
      </p:sp>
      <p:sp>
        <p:nvSpPr>
          <p:cNvPr id="3" name="Rechteck 2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7560310" y="5863590"/>
            <a:ext cx="297688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 algn="r"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Timo Stühler | BSI -DSI | 14.09.2018</a:t>
            </a:r>
            <a:endParaRPr lang="de-DE" sz="1000" b="0" dirty="0" err="1" smtClean="0"/>
          </a:p>
        </p:txBody>
      </p:sp>
      <p:pic>
        <p:nvPicPr>
          <p:cNvPr id="11" name="Grafik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" y="1784029"/>
            <a:ext cx="4887796" cy="207731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393" y="1784029"/>
            <a:ext cx="4887796" cy="2077314"/>
          </a:xfrm>
          <a:prstGeom prst="rect">
            <a:avLst/>
          </a:prstGeom>
        </p:spPr>
      </p:pic>
      <p:cxnSp>
        <p:nvCxnSpPr>
          <p:cNvPr id="9" name="Gerader Verbinder 8"/>
          <p:cNvCxnSpPr/>
          <p:nvPr>
            <p:custDataLst>
              <p:tags r:id="rId9"/>
            </p:custDataLst>
          </p:nvPr>
        </p:nvCxnSpPr>
        <p:spPr bwMode="auto">
          <a:xfrm flipV="1">
            <a:off x="565150" y="1474235"/>
            <a:ext cx="4815068" cy="2696901"/>
          </a:xfrm>
          <a:prstGeom prst="lin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r Verbinder 9"/>
          <p:cNvCxnSpPr/>
          <p:nvPr>
            <p:custDataLst>
              <p:tags r:id="rId10"/>
            </p:custDataLst>
          </p:nvPr>
        </p:nvCxnSpPr>
        <p:spPr bwMode="auto">
          <a:xfrm flipV="1">
            <a:off x="5649393" y="1484463"/>
            <a:ext cx="4815068" cy="2696901"/>
          </a:xfrm>
          <a:prstGeom prst="lin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Rechteck 11"/>
          <p:cNvSpPr/>
          <p:nvPr>
            <p:custDataLst>
              <p:tags r:id="rId11"/>
            </p:custDataLst>
          </p:nvPr>
        </p:nvSpPr>
        <p:spPr bwMode="auto">
          <a:xfrm>
            <a:off x="634599" y="1855707"/>
            <a:ext cx="329879" cy="215659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b="0" dirty="0" err="1" smtClean="0">
              <a:solidFill>
                <a:schemeClr val="tx1"/>
              </a:solidFill>
              <a:latin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17625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-1" y="0"/>
            <a:ext cx="10970260" cy="1140460"/>
          </a:xfrm>
          <a:solidFill>
            <a:srgbClr val="3C464B"/>
          </a:solidFill>
          <a:ln w="0"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563880" tIns="356870" rIns="3045460" bIns="210820" anchor="b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FFFFFF"/>
                </a:solidFill>
              </a:rPr>
              <a:t>Mode Selection: </a:t>
            </a:r>
            <a:r>
              <a:rPr lang="en-US" sz="2000" b="1" dirty="0" smtClean="0">
                <a:solidFill>
                  <a:srgbClr val="FFFFFF"/>
                </a:solidFill>
              </a:rPr>
              <a:t>separate favorite container</a:t>
            </a:r>
            <a:endParaRPr lang="de-DE" sz="2000" b="1" dirty="0">
              <a:solidFill>
                <a:srgbClr val="FFFFFF"/>
              </a:solidFill>
            </a:endParaRPr>
          </a:p>
        </p:txBody>
      </p:sp>
      <p:pic>
        <p:nvPicPr>
          <p:cNvPr id="6" name="Grafik 5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330" y="276860"/>
            <a:ext cx="1424940" cy="60071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hteck 4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565150" y="5863590"/>
            <a:ext cx="84201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Seite 6</a:t>
            </a:r>
            <a:endParaRPr lang="de-DE" sz="1000" b="0" dirty="0" err="1" smtClean="0"/>
          </a:p>
        </p:txBody>
      </p:sp>
      <p:sp>
        <p:nvSpPr>
          <p:cNvPr id="4" name="Rechteck 3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1407160" y="5863590"/>
            <a:ext cx="615315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>
                <a:solidFill>
                  <a:srgbClr val="879BAA"/>
                </a:solidFill>
              </a:rPr>
              <a:t>© BSH Hausgeräte GmbH 2018. Die BSH Gruppe ist eine Markenlizenznehmerin der Siemens AG.</a:t>
            </a:r>
            <a:endParaRPr lang="de-DE" sz="1000" b="0" dirty="0" err="1" smtClean="0">
              <a:solidFill>
                <a:srgbClr val="879BAA"/>
              </a:solidFill>
            </a:endParaRPr>
          </a:p>
        </p:txBody>
      </p:sp>
      <p:sp>
        <p:nvSpPr>
          <p:cNvPr id="3" name="Rechteck 2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7560310" y="5863590"/>
            <a:ext cx="297688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 algn="r"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Timo Stühler | BSI -DSI | 14.09.2018</a:t>
            </a:r>
            <a:endParaRPr lang="de-DE" sz="1000" b="0" dirty="0" err="1" smtClean="0"/>
          </a:p>
        </p:txBody>
      </p:sp>
      <p:pic>
        <p:nvPicPr>
          <p:cNvPr id="11" name="Grafik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1" y="1784029"/>
            <a:ext cx="4887794" cy="2077313"/>
          </a:xfrm>
          <a:prstGeom prst="rect">
            <a:avLst/>
          </a:prstGeom>
        </p:spPr>
      </p:pic>
      <p:cxnSp>
        <p:nvCxnSpPr>
          <p:cNvPr id="8" name="Gerader Verbinder 7"/>
          <p:cNvCxnSpPr/>
          <p:nvPr>
            <p:custDataLst>
              <p:tags r:id="rId8"/>
            </p:custDataLst>
          </p:nvPr>
        </p:nvCxnSpPr>
        <p:spPr bwMode="auto">
          <a:xfrm flipV="1">
            <a:off x="565150" y="1474235"/>
            <a:ext cx="4815068" cy="2696901"/>
          </a:xfrm>
          <a:prstGeom prst="line">
            <a:avLst/>
          </a:prstGeom>
          <a:solidFill>
            <a:schemeClr val="tx2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custDataLst>
      <p:tags r:id="rId1"/>
    </p:custDataLst>
    <p:extLst>
      <p:ext uri="{BB962C8B-B14F-4D97-AF65-F5344CB8AC3E}">
        <p14:creationId xmlns:p14="http://schemas.microsoft.com/office/powerpoint/2010/main" val="1685930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-1" y="0"/>
            <a:ext cx="10970260" cy="1140460"/>
          </a:xfrm>
          <a:solidFill>
            <a:srgbClr val="3C464B"/>
          </a:solidFill>
          <a:ln w="0"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563880" tIns="356870" rIns="3045460" bIns="210820" anchor="b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srgbClr val="FFFFFF"/>
                </a:solidFill>
              </a:rPr>
              <a:t>Mode Selection: new layout</a:t>
            </a:r>
            <a:endParaRPr lang="de-DE" sz="2000" b="1" dirty="0">
              <a:solidFill>
                <a:srgbClr val="FFFFFF"/>
              </a:solidFill>
            </a:endParaRPr>
          </a:p>
        </p:txBody>
      </p:sp>
      <p:pic>
        <p:nvPicPr>
          <p:cNvPr id="6" name="Grafik 5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330" y="276860"/>
            <a:ext cx="1424940" cy="60071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hteck 4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565150" y="5863590"/>
            <a:ext cx="84201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Seite 7</a:t>
            </a:r>
            <a:endParaRPr lang="de-DE" sz="1000" b="0" dirty="0" err="1" smtClean="0"/>
          </a:p>
        </p:txBody>
      </p:sp>
      <p:sp>
        <p:nvSpPr>
          <p:cNvPr id="4" name="Rechteck 3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1407160" y="5863590"/>
            <a:ext cx="615315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>
                <a:solidFill>
                  <a:srgbClr val="879BAA"/>
                </a:solidFill>
              </a:rPr>
              <a:t>© BSH Hausgeräte GmbH 2018. Die BSH Gruppe ist eine Markenlizenznehmerin der Siemens AG.</a:t>
            </a:r>
            <a:endParaRPr lang="de-DE" sz="1000" b="0" dirty="0" err="1" smtClean="0">
              <a:solidFill>
                <a:srgbClr val="879BAA"/>
              </a:solidFill>
            </a:endParaRPr>
          </a:p>
        </p:txBody>
      </p:sp>
      <p:sp>
        <p:nvSpPr>
          <p:cNvPr id="3" name="Rechteck 2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7560310" y="5863590"/>
            <a:ext cx="297688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 algn="r"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Timo Stühler | BSI -DSI | 14.09.2018</a:t>
            </a:r>
            <a:endParaRPr lang="de-DE" sz="1000" b="0" dirty="0" err="1" smtClean="0"/>
          </a:p>
        </p:txBody>
      </p:sp>
      <p:pic>
        <p:nvPicPr>
          <p:cNvPr id="11" name="Grafik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" y="1784029"/>
            <a:ext cx="4887797" cy="2077314"/>
          </a:xfrm>
          <a:prstGeom prst="rect">
            <a:avLst/>
          </a:prstGeom>
        </p:spPr>
      </p:pic>
      <p:sp>
        <p:nvSpPr>
          <p:cNvPr id="8" name="Rechteck 7"/>
          <p:cNvSpPr/>
          <p:nvPr>
            <p:custDataLst>
              <p:tags r:id="rId8"/>
            </p:custDataLst>
          </p:nvPr>
        </p:nvSpPr>
        <p:spPr bwMode="auto">
          <a:xfrm>
            <a:off x="634599" y="1855707"/>
            <a:ext cx="329879" cy="215659"/>
          </a:xfrm>
          <a:prstGeom prst="rect">
            <a:avLst/>
          </a:prstGeom>
          <a:solidFill>
            <a:schemeClr val="tx1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b="0" dirty="0" err="1" smtClean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0" name="Grafik 9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3883" y="1784029"/>
            <a:ext cx="3585452" cy="21512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18436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-1" y="0"/>
            <a:ext cx="10970260" cy="1140460"/>
          </a:xfrm>
          <a:solidFill>
            <a:srgbClr val="3C464B"/>
          </a:solidFill>
          <a:ln w="0"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563880" tIns="356870" rIns="3045460" bIns="210820" anchor="b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srgbClr val="FFFFFF"/>
                </a:solidFill>
              </a:rPr>
              <a:t>Program overview: favorites within different modes</a:t>
            </a:r>
            <a:endParaRPr lang="de-DE" sz="2000" b="1" dirty="0">
              <a:solidFill>
                <a:srgbClr val="FFFFFF"/>
              </a:solidFill>
            </a:endParaRPr>
          </a:p>
        </p:txBody>
      </p:sp>
      <p:pic>
        <p:nvPicPr>
          <p:cNvPr id="6" name="Grafik 5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7330" y="276860"/>
            <a:ext cx="1424940" cy="60071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hteck 4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565150" y="5863590"/>
            <a:ext cx="84201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Seite 8</a:t>
            </a:r>
            <a:endParaRPr lang="de-DE" sz="1000" b="0" dirty="0" err="1" smtClean="0"/>
          </a:p>
        </p:txBody>
      </p:sp>
      <p:sp>
        <p:nvSpPr>
          <p:cNvPr id="4" name="Rechteck 3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1407160" y="5863590"/>
            <a:ext cx="615315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>
                <a:solidFill>
                  <a:srgbClr val="879BAA"/>
                </a:solidFill>
              </a:rPr>
              <a:t>© BSH Hausgeräte GmbH 2018. Die BSH Gruppe ist eine Markenlizenznehmerin der Siemens AG.</a:t>
            </a:r>
            <a:endParaRPr lang="de-DE" sz="1000" b="0" dirty="0" err="1" smtClean="0">
              <a:solidFill>
                <a:srgbClr val="879BAA"/>
              </a:solidFill>
            </a:endParaRPr>
          </a:p>
        </p:txBody>
      </p:sp>
      <p:sp>
        <p:nvSpPr>
          <p:cNvPr id="3" name="Rechteck 2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7560310" y="5863590"/>
            <a:ext cx="297688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 algn="r">
              <a:lnSpc>
                <a:spcPct val="110000"/>
              </a:lnSpc>
              <a:buFont typeface="Wingdings" charset="0"/>
              <a:buNone/>
            </a:pPr>
            <a:r>
              <a:rPr lang="de-DE" sz="1000" b="0" smtClean="0"/>
              <a:t>Timo Stühler | BSI -DSI | 14.09.2018</a:t>
            </a:r>
            <a:endParaRPr lang="de-DE" sz="1000" b="0" dirty="0" err="1" smtClean="0"/>
          </a:p>
        </p:txBody>
      </p:sp>
      <p:pic>
        <p:nvPicPr>
          <p:cNvPr id="11" name="Grafik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" y="1784029"/>
            <a:ext cx="4887796" cy="207731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26971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0260" cy="616839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Rechteck 9"/>
          <p:cNvSpPr/>
          <p:nvPr>
            <p:custDataLst>
              <p:tags r:id="rId3"/>
            </p:custDataLst>
          </p:nvPr>
        </p:nvSpPr>
        <p:spPr bwMode="auto">
          <a:xfrm>
            <a:off x="5617210" y="1606550"/>
            <a:ext cx="4923790" cy="767080"/>
          </a:xfrm>
          <a:prstGeom prst="rect">
            <a:avLst/>
          </a:prstGeom>
          <a:gradFill flip="none" rotWithShape="1">
            <a:gsLst>
              <a:gs pos="83000">
                <a:srgbClr val="0099B0">
                  <a:alpha val="89804"/>
                </a:srgbClr>
              </a:gs>
              <a:gs pos="50000">
                <a:srgbClr val="009999">
                  <a:alpha val="89804"/>
                </a:srgbClr>
              </a:gs>
              <a:gs pos="0">
                <a:srgbClr val="50BEBE">
                  <a:alpha val="89804"/>
                </a:srgbClr>
              </a:gs>
              <a:gs pos="100000">
                <a:srgbClr val="0099CB">
                  <a:alpha val="89804"/>
                </a:srgbClr>
              </a:gs>
            </a:gsLst>
            <a:lin ang="0" scaled="1"/>
            <a:tileRect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194310" tIns="12954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2000" b="0" smtClean="0">
                <a:solidFill>
                  <a:srgbClr val="FFFFFF"/>
                </a:solidFill>
              </a:rPr>
              <a:t>Contact</a:t>
            </a:r>
            <a:endParaRPr lang="de-DE" sz="2000" b="0" dirty="0" err="1" smtClean="0">
              <a:solidFill>
                <a:srgbClr val="FFFFFF"/>
              </a:solidFill>
            </a:endParaRPr>
          </a:p>
        </p:txBody>
      </p:sp>
      <p:sp>
        <p:nvSpPr>
          <p:cNvPr id="9" name="Rechteck 8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5617210" y="2373630"/>
            <a:ext cx="4923790" cy="2331720"/>
          </a:xfrm>
          <a:prstGeom prst="rect">
            <a:avLst/>
          </a:prstGeom>
          <a:gradFill flip="none" rotWithShape="1">
            <a:gsLst>
              <a:gs pos="83000">
                <a:srgbClr val="0099B0">
                  <a:alpha val="89804"/>
                </a:srgbClr>
              </a:gs>
              <a:gs pos="50000">
                <a:srgbClr val="009999">
                  <a:alpha val="89804"/>
                </a:srgbClr>
              </a:gs>
              <a:gs pos="0">
                <a:srgbClr val="50BEBE">
                  <a:alpha val="89804"/>
                </a:srgbClr>
              </a:gs>
              <a:gs pos="100000">
                <a:srgbClr val="0099CB">
                  <a:alpha val="89804"/>
                </a:srgbClr>
              </a:gs>
            </a:gsLst>
            <a:lin ang="0" scaled="1"/>
            <a:tileRect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19431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400" b="1" smtClean="0">
                <a:solidFill>
                  <a:srgbClr val="FFFFFF"/>
                </a:solidFill>
              </a:rPr>
              <a:t>Timo Stühler</a:t>
            </a:r>
            <a:r>
              <a:rPr lang="de-DE" sz="1400" smtClean="0">
                <a:solidFill>
                  <a:srgbClr val="FFFFFF"/>
                </a:solidFill>
              </a:rPr>
              <a:t/>
            </a:r>
            <a:br>
              <a:rPr lang="de-DE" sz="1400" smtClean="0">
                <a:solidFill>
                  <a:srgbClr val="FFFFFF"/>
                </a:solidFill>
              </a:rPr>
            </a:br>
            <a:r>
              <a:rPr lang="de-DE" sz="1400" smtClean="0">
                <a:solidFill>
                  <a:srgbClr val="FFFFFF"/>
                </a:solidFill>
              </a:rPr>
              <a:t>Brand Siemens - Design InterfaceTelefon: +49 89 4590 3601Mobil: +49 170 4509290E-Mail: timo.stuehler@bshg.com</a:t>
            </a:r>
            <a:endParaRPr lang="de-DE" sz="1400" dirty="0" err="1" smtClean="0">
              <a:solidFill>
                <a:srgbClr val="FFFFFF"/>
              </a:solidFill>
            </a:endParaRPr>
          </a:p>
        </p:txBody>
      </p:sp>
      <p:sp>
        <p:nvSpPr>
          <p:cNvPr id="8" name="Rechteck 7"/>
          <p:cNvSpPr/>
          <p:nvPr>
            <p:custDataLst>
              <p:tags r:id="rId5"/>
            </p:custDataLst>
          </p:nvPr>
        </p:nvSpPr>
        <p:spPr bwMode="auto">
          <a:xfrm>
            <a:off x="5617210" y="4705350"/>
            <a:ext cx="4923790" cy="444500"/>
          </a:xfrm>
          <a:prstGeom prst="rect">
            <a:avLst/>
          </a:prstGeom>
          <a:gradFill flip="none" rotWithShape="1">
            <a:gsLst>
              <a:gs pos="83000">
                <a:srgbClr val="0099B0">
                  <a:alpha val="89804"/>
                </a:srgbClr>
              </a:gs>
              <a:gs pos="50000">
                <a:srgbClr val="009999">
                  <a:alpha val="89804"/>
                </a:srgbClr>
              </a:gs>
              <a:gs pos="0">
                <a:srgbClr val="50BEBE">
                  <a:alpha val="89804"/>
                </a:srgbClr>
              </a:gs>
              <a:gs pos="100000">
                <a:srgbClr val="0099CB">
                  <a:alpha val="89804"/>
                </a:srgbClr>
              </a:gs>
            </a:gsLst>
            <a:lin ang="0" scaled="1"/>
            <a:tileRect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194310" tIns="0" rIns="0" bIns="194310" numCol="1" spcCol="72000" rtlCol="0" anchor="b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400" b="1" smtClean="0">
                <a:solidFill>
                  <a:srgbClr val="FFFFFF"/>
                </a:solidFill>
              </a:rPr>
              <a:t>The future moving in.</a:t>
            </a:r>
            <a:endParaRPr lang="de-DE" sz="1400" b="1" dirty="0" err="1" smtClean="0">
              <a:solidFill>
                <a:srgbClr val="FFFFFF"/>
              </a:solidFill>
            </a:endParaRPr>
          </a:p>
        </p:txBody>
      </p:sp>
      <p:sp>
        <p:nvSpPr>
          <p:cNvPr id="7" name="Rechteck 6"/>
          <p:cNvSpPr/>
          <p:nvPr>
            <p:custDataLst>
              <p:tags r:id="rId6"/>
            </p:custDataLst>
          </p:nvPr>
        </p:nvSpPr>
        <p:spPr bwMode="auto">
          <a:xfrm>
            <a:off x="5617210" y="5224780"/>
            <a:ext cx="4923790" cy="3238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81280" rIns="194310" bIns="0" numCol="1" spcCol="72000" rtlCol="0" anchor="t">
            <a:noAutofit/>
          </a:bodyPr>
          <a:lstStyle/>
          <a:p>
            <a:pPr algn="r">
              <a:lnSpc>
                <a:spcPct val="110000"/>
              </a:lnSpc>
              <a:buFont typeface="Wingdings" charset="0"/>
              <a:buNone/>
            </a:pPr>
            <a:r>
              <a:rPr lang="de-DE" sz="1000" b="1" smtClean="0">
                <a:solidFill>
                  <a:srgbClr val="0D0D0D"/>
                </a:solidFill>
              </a:rPr>
              <a:t>Siemens Home Appliances</a:t>
            </a:r>
            <a:endParaRPr lang="de-DE" sz="1000" b="1" dirty="0" err="1" smtClean="0">
              <a:solidFill>
                <a:srgbClr val="0D0D0D"/>
              </a:solidFill>
            </a:endParaRPr>
          </a:p>
        </p:txBody>
      </p:sp>
      <p:pic>
        <p:nvPicPr>
          <p:cNvPr id="6" name="Grafik 5"/>
          <p:cNvPicPr>
            <a:picLocks/>
          </p:cNvPicPr>
          <p:nvPr>
            <p:custDataLst>
              <p:tags r:id="rId7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" y="276860"/>
            <a:ext cx="2037080" cy="85979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hteck 4"/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565150" y="5863590"/>
            <a:ext cx="84201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>
                <a:solidFill>
                  <a:srgbClr val="FFFFFF"/>
                </a:solidFill>
              </a:rPr>
              <a:t>Seite 9</a:t>
            </a:r>
            <a:endParaRPr lang="de-DE" sz="1000" b="0" dirty="0" err="1" smtClean="0">
              <a:solidFill>
                <a:srgbClr val="FFFFFF"/>
              </a:solidFill>
            </a:endParaRPr>
          </a:p>
        </p:txBody>
      </p:sp>
      <p:sp>
        <p:nvSpPr>
          <p:cNvPr id="4" name="Rechteck 3"/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1407160" y="5863590"/>
            <a:ext cx="615315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square" lIns="0" tIns="0" rIns="0" bIns="0" numCol="1" spcCol="72000" rtlCol="0" anchor="t">
            <a:noAutofit/>
          </a:bodyPr>
          <a:lstStyle/>
          <a:p>
            <a:pPr>
              <a:lnSpc>
                <a:spcPct val="110000"/>
              </a:lnSpc>
              <a:buFont typeface="Wingdings" charset="0"/>
              <a:buNone/>
            </a:pPr>
            <a:r>
              <a:rPr lang="de-DE" sz="1000" b="0" smtClean="0">
                <a:solidFill>
                  <a:srgbClr val="FFFFFF"/>
                </a:solidFill>
              </a:rPr>
              <a:t>© BSH Hausgeräte GmbH 2018. Die BSH Gruppe ist eine Markenlizenznehmerin der Siemens AG.</a:t>
            </a:r>
            <a:endParaRPr lang="de-DE" sz="1000" b="0" dirty="0" err="1" smtClean="0">
              <a:solidFill>
                <a:srgbClr val="FFFFFF"/>
              </a:solidFill>
            </a:endParaRPr>
          </a:p>
        </p:txBody>
      </p:sp>
      <p:sp>
        <p:nvSpPr>
          <p:cNvPr id="3" name="Rechteck 2"/>
          <p:cNvSpPr>
            <a:spLocks/>
          </p:cNvSpPr>
          <p:nvPr>
            <p:custDataLst>
              <p:tags r:id="rId10"/>
            </p:custDataLst>
          </p:nvPr>
        </p:nvSpPr>
        <p:spPr bwMode="auto">
          <a:xfrm>
            <a:off x="7560310" y="5863590"/>
            <a:ext cx="2976880" cy="233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879BAA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algn="ctr" rotWithShape="0">
                    <a:schemeClr val="bg2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wrap="none" lIns="0" tIns="0" rIns="0" bIns="0" numCol="1" spcCol="72000" rtlCol="0" anchor="t">
            <a:noAutofit/>
          </a:bodyPr>
          <a:lstStyle/>
          <a:p>
            <a:pPr algn="r">
              <a:lnSpc>
                <a:spcPct val="110000"/>
              </a:lnSpc>
              <a:buFont typeface="Wingdings" charset="0"/>
              <a:buNone/>
            </a:pPr>
            <a:r>
              <a:rPr lang="de-DE" sz="1000" b="0" smtClean="0">
                <a:solidFill>
                  <a:srgbClr val="FFFFFF"/>
                </a:solidFill>
              </a:rPr>
              <a:t>Timo Stühler | BSI -DSI | 14.09.2018</a:t>
            </a:r>
            <a:endParaRPr lang="de-DE" sz="1000" b="0" dirty="0" err="1" smtClean="0">
              <a:solidFill>
                <a:srgbClr val="FFFFFF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32252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LI" val="1"/>
  <p:tag name="LAYOUTLANGUAGE" val="1031"/>
  <p:tag name="CFG.LAYOUT" val="SIEMENS2017"/>
  <p:tag name="CFG.CUSTOMERVERSION" val="9"/>
  <p:tag name="ML_1" val="Siemens Zentrale Muenchen (BSI-CM)"/>
  <p:tag name="ML_2" val="SEG.mcr"/>
  <p:tag name="FIELD.DATE.CONTENT" val="14.09.2018"/>
  <p:tag name="FIELD.DATE.VALUE" val="14.09.2018"/>
  <p:tag name="FIELD.FIRSTNAME.CONTENT" val="Timo"/>
  <p:tag name="FIELD.FIRSTNAME.VALUE" val="Timo"/>
  <p:tag name="FIELD.FIRSTNAME.COMBOINDEX" val="0"/>
  <p:tag name="FIELD.LASTNAME.CONTENT" val="Stühler"/>
  <p:tag name="FIELD.LASTNAME.VALUE" val="Stühler"/>
  <p:tag name="FIELD.LASTNAME.COMBOINDEX" val="0"/>
  <p:tag name="FIELD.FULLNAME.CONTENT" val="Timo Stühler"/>
  <p:tag name="FIELD.FULLNAME.VALUE" val="Timo Stühler"/>
  <p:tag name="FIELD.POSITION.CONTENT" val="Brand Siemens - Design Interface"/>
  <p:tag name="FIELD.POSITION.VALUE" val="Brand Siemens - Design Interface"/>
  <p:tag name="FIELD.POSITION.COMBOINDEX" val="0"/>
  <p:tag name="FIELD.DEPARTMENTFULL.COMBOINDEX" val="0"/>
  <p:tag name="FIELD.PHONE.CONTENT" val="+49 89 4590 3601"/>
  <p:tag name="FIELD.PHONE.VALUE" val="Telefon: +49 89 4590 3601"/>
  <p:tag name="FIELD.PHONE.PREFIX.CONTENT" val="Telefon: "/>
  <p:tag name="FIELD.PHONE.COMBOINDEX" val="0"/>
  <p:tag name="FIELD.FAX.PREFIX.CONTENT" val="Fax: "/>
  <p:tag name="FIELD.FAX.COMBOINDEX" val="0"/>
  <p:tag name="FIELD.MOBILE.CONTENT" val="+49 170 4509290"/>
  <p:tag name="FIELD.MOBILE.VALUE" val="Mobil: +49 170 4509290"/>
  <p:tag name="FIELD.MOBILE.PREFIX.CONTENT" val="Mobil: "/>
  <p:tag name="FIELD.MOBILE.COMBOINDEX" val="0"/>
  <p:tag name="FIELD.EMAIL.CONTENT" val="timo.stuehler@bshg.com"/>
  <p:tag name="FIELD.EMAIL.VALUE" val="E-Mail: timo.stuehler@bshg.com"/>
  <p:tag name="FIELD.EMAIL.PREFIX.CONTENT" val="E-Mail: "/>
  <p:tag name="FIELD.EMAIL.COMBOINDEX" val="0"/>
  <p:tag name="FIELD.CONTACTDATA.CONTENT" val="[FLD_REF_FIELD_POSITION]*[][FLD_REF_FIELD_DEPARTMENTFULL]*[][FLD_REF_FIELD_PHONE]*[][FLD_REF_FIELD_FAX]*[][FLD_REF_FIELD_MOBILE]*[][FLD_REF_FIELD_EMAIL]"/>
  <p:tag name="FIELD.CONTACTDATA.VALUE" val="[FLD_REF_FIELD_POSITION]*[][FLD_REF_FIELD_DEPARTMENTFULL]*[][FLD_REF_FIELD_PHONE]*[][FLD_REF_FIELD_FAX]*[][FLD_REF_FIELD_MOBILE]*[][FLD_REF_FIELD_EMAIL]"/>
  <p:tag name="FIELD.CONTACTDATA.COMBOINDEX" val="0"/>
  <p:tag name="FIELD.DEPARTMENTSHORT.CONTENT" val="BSI -DSI"/>
  <p:tag name="FIELD.DEPARTMENTSHORT.VALUE" val="BSI -DSI"/>
  <p:tag name="FIELD.INTERNET.CONTENT" val="www.siemens-home.bsh-group.de"/>
  <p:tag name="FIELD.INTERNET.VALUE" val="www.siemens-home.bsh-group.de"/>
  <p:tag name="FIELD.INTERNET.COMBOINDEX" val="0"/>
  <p:tag name="FIELD.COMPANYNAME.CONTENT" val="BSH Hausgeräte GmbH"/>
  <p:tag name="FIELD.COMPANYNAME.VALUE" val="© BSH Hausgeräte GmbH 2018."/>
  <p:tag name="FIELD.COMPANYNAME.PREFIX.CONTENT" val="© "/>
  <p:tag name="FIELD.COMPANYNAME.SUFFIX.CONTENT" val=" 2018."/>
  <p:tag name="FIELD.COMPANYNAME.COMBOINDEX" val="0"/>
  <p:tag name="FIELD.COPYRIGHT.CONTENT" val="[FLD_REF_FIELD_COMPANYNAME] Die BSH Gruppe ist eine Markenlizenznehmerin der Siemens AG."/>
  <p:tag name="FIELD.COPYRIGHT.VALUE" val="[FLD_REF_FIELD_COMPANYNAME] Die BSH Gruppe ist eine Markenlizenznehmerin der Siemens AG."/>
  <p:tag name="FIELD.COPYRIGHT.COMBOINDEX" val="0"/>
  <p:tag name="MIWBCLNT.HOMEURL" val="C:\Users\Public\MLPPT\BSHSlideLib\SIEMENS\index.htm"/>
  <p:tag name="FIELDS.INITIALIZED" val="1"/>
  <p:tag name="FIELD.DATE.COMBOINDEX" val="-2"/>
  <p:tag name="FIELD.FULLNAME.COMBOINDEX" val="-2"/>
  <p:tag name="FIELD.DEPARTMENTSHORT.COMBOINDEX" val="-2"/>
  <p:tag name="CONFIG" val="SIEMENS2017"/>
  <p:tag name="CFG.VERSION" val="0"/>
  <p:tag name="CFG.LAYOUTID" val="SIEMENS2017_16_9"/>
  <p:tag name="MAPNAME" val="Map1"/>
  <p:tag name="LICENSEKEY" val="50ec0dbd-b84c-4618-8ef4-84303544ea3c"/>
  <p:tag name="TITLEMASTERMASTERNAME" val="TitleSlide"/>
  <p:tag name="TITLEMASTERSHAPESETGROUPCLASSNAME" val="ShapeSetGroup1"/>
  <p:tag name="TITLEMASTERCOLORSETGROUPCLASSNAME" val="ColorSetGroup1"/>
  <p:tag name="TITLEMASTERFONTSETGROUPCLASSNAME" val="FontSetGroup1"/>
  <p:tag name="TITLEMASTERSTYLESETGROUPCLASSNAME" val="StyleSetGroup1"/>
  <p:tag name="TITLEMASTERMODIFIED" val="1"/>
  <p:tag name="SLIDEMASTERMASTERNAME" val="Slide"/>
  <p:tag name="SLIDEMASTERSHAPESETGROUPCLASSNAME" val="ShapeSetGroup1"/>
  <p:tag name="SLIDEMASTERCOLORSETGROUPCLASSNAME" val="ColorSetGroup1"/>
  <p:tag name="SLIDEMASTERFONTSETGROUPCLASSNAME" val="FontSetGroup1"/>
  <p:tag name="SLIDEMASTERSTYLESETGROUPCLASSNAME" val="StyleSetGroup1"/>
  <p:tag name="SLIDEMASTERMODIFIED" val="1"/>
  <p:tag name="MLI.KOMP.DO_NOT_ASK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8:0-0-406,5005-720"/>
  <p:tag name="CDT_MASTERSHAPE2" val="57350:289,5268-19,75-116,9738-700,25"/>
  <p:tag name="CDT_MASTERSHAPE3" val="57351:406,5005-19,75-30,95134-700,25"/>
  <p:tag name="CDT_MASTERSHAPE4" val="12:0-575,5-63,37504-113,375"/>
  <p:tag name="CDT_MASTERSHAPE5" val="9:0-360-0,1250394-0,1250394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-2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PageNumberBox"/>
  <p:tag name="SHAPECLASSPROTECTIONTYPE" val="63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Gray135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CopyrightBox"/>
  <p:tag name="SHAPECLASSPROTECTIONTYPE" val="63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Right"/>
  <p:tag name="FONTSETCLASSNAME" val="FontSet1"/>
  <p:tag name="COLORS" val="-2;-2;-2;-2;-2;-2"/>
  <p:tag name="COLORSETCLASSNAME" val="ColorSet1"/>
  <p:tag name="SCRIPT" val="1"/>
  <p:tag name="FIELDS" val="FULLNAME;DEPARTMENTSHORT;DATE;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Footer"/>
  <p:tag name="SHAPECLASSPROTECTIONTYPE" val="63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2;-2;-1;-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S.INITIALIZED" val="1"/>
  <p:tag name="ML_1" val="Siemens Zentrale Muenchen (BSI-CM)"/>
  <p:tag name="ML_2" val="SEG.mcr"/>
  <p:tag name="SHAPESETGROUPCLASSNAME" val="ShapeSetGroup1"/>
  <p:tag name="SHAPESETCLASSNAME" val="Contact"/>
  <p:tag name="COLORSETGROUPCLASSNAME" val="ColorSetGroup1"/>
  <p:tag name="COLORSETCLASSNAME" val="ColorSet1"/>
  <p:tag name="FONTSETGROUPCLASSNAME" val="FontSetGroup1"/>
  <p:tag name="STYLESETGROUPCLASSNAME" val="StyleSetGroup1"/>
  <p:tag name="MAPNAME" val="Map1"/>
  <p:tag name="CFG.LAYOUT" val="SIEMENS2017"/>
  <p:tag name="MLI" val="1"/>
  <p:tag name="RECTANGLE 2_SHAPECLASSPROTECTIONTYPE" val="63"/>
  <p:tag name="RECTANGLE 3_SHAPECLASSPROTECTIONTYPE" val="63"/>
  <p:tag name="RECTANGLE 4_SHAPECLASSPROTECTIONTYPE" val="63"/>
  <p:tag name="PICTURE 5_SHAPECLASSPROTECTIONTYPE" val="31"/>
  <p:tag name="RECTANGLE 6_SHAPECLASSPROTECTIONTYPE" val="31"/>
  <p:tag name="RECTANGLE 7_SHAPECLASSPROTECTIONTYPE" val="31"/>
  <p:tag name="RECTANGLE 8_SHAPECLASSPROTECTIONTYPE" val="31"/>
  <p:tag name="RECTANGLE 9_SHAPECLASSPROTECTIONTYPE" val="31"/>
  <p:tag name="PICTURE 10_SHAPECLASSPROTECTIONTYPE" val="15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Contact"/>
  <p:tag name="COLORSETGROUPCLASSNAME" val="ColorSetGroup1"/>
  <p:tag name="FONTSETGROUPCLASSNAME" val="FontSetGroup1"/>
  <p:tag name="SHAPECLASSFILE" val="Siemens2017EndSlide1.jpg"/>
  <p:tag name="MLI" val="1"/>
  <p:tag name="SHAPECLASSNAME" val="PictureOnContactSlide"/>
  <p:tag name="SHAPECLASSPROTECTIONTYPE" val="15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0"/>
  <p:tag name="FONTSETCLASSNAME" val="FontSet1"/>
  <p:tag name="COLORS" val="Petrol2;-2;-2;-2;SiemensSnow;-2"/>
  <p:tag name="COLORSETCLASSNAME" val="ColorSet1"/>
  <p:tag name="MLI" val="1"/>
  <p:tag name="SHAPESETGROUPCLASSNAME" val="ShapeSetGroup1"/>
  <p:tag name="SHAPESETCLASSNAME" val="Contact"/>
  <p:tag name="COLORSETGROUPCLASSNAME" val="ColorSetGroup1"/>
  <p:tag name="FONTSETGROUPCLASSNAME" val="FontSetGroup1"/>
  <p:tag name="SHAPECLASSNAME" val="ContactBoxPt1"/>
  <p:tag name="SHAPECLASSPROTECTIONTYPE" val="3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14"/>
  <p:tag name="FONT2" val="Reg14"/>
  <p:tag name="RUNS.FONT" val="2"/>
  <p:tag name="FONTSETCLASSNAME" val="FontSet1"/>
  <p:tag name="COLORS" val="Petrol2;-2;-2;-2;SiemensSnow;-2"/>
  <p:tag name="COLORSETCLASSNAME" val="ColorSet1"/>
  <p:tag name="SCRIPT" val="1"/>
  <p:tag name="FIELDS" val="FULLNAME;"/>
  <p:tag name="MLI" val="1"/>
  <p:tag name="SHAPESETGROUPCLASSNAME" val="ShapeSetGroup1"/>
  <p:tag name="SHAPESETCLASSNAME" val="Contact"/>
  <p:tag name="COLORSETGROUPCLASSNAME" val="ColorSetGroup1"/>
  <p:tag name="FONTSETGROUPCLASSNAME" val="FontSetGroup1"/>
  <p:tag name="SHAPECLASSNAME" val="ContactBoxPt2"/>
  <p:tag name="SHAPECLASSPROTECTIONTYPE" val="3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14"/>
  <p:tag name="FONTSETCLASSNAME" val="FontSet1"/>
  <p:tag name="COLORS" val="Petrol2;-2;-2;-2;SiemensSnow;-2"/>
  <p:tag name="COLORSETCLASSNAME" val="ColorSet1"/>
  <p:tag name="MLI" val="1"/>
  <p:tag name="SHAPESETGROUPCLASSNAME" val="ShapeSetGroup1"/>
  <p:tag name="SHAPESETCLASSNAME" val="Contact"/>
  <p:tag name="COLORSETGROUPCLASSNAME" val="ColorSetGroup1"/>
  <p:tag name="FONTSETGROUPCLASSNAME" val="FontSetGroup1"/>
  <p:tag name="SHAPECLASSNAME" val="ContactBoxPt3"/>
  <p:tag name="SHAPECLASSPROTECTIONTYPE" val="3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10Right"/>
  <p:tag name="FONTSETCLASSNAME" val="FontSet1"/>
  <p:tag name="COLORS" val="SiemensSnow;-2;-2;-2;Gray13;-2"/>
  <p:tag name="COLORSETCLASSNAME" val="ColorSet1"/>
  <p:tag name="MLI" val="1"/>
  <p:tag name="SHAPESETGROUPCLASSNAME" val="ShapeSetGroup1"/>
  <p:tag name="SHAPESETCLASSNAME" val="Contact"/>
  <p:tag name="COLORSETGROUPCLASSNAME" val="ColorSetGroup1"/>
  <p:tag name="FONTSETGROUPCLASSNAME" val="FontSetGroup1"/>
  <p:tag name="SHAPECLASSNAME" val="BuOnContactSlide"/>
  <p:tag name="SHAPECLASSPROTECTIONTYPE" val="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3:111,25-371,3751-374,25-348,625"/>
  <p:tag name="CDT_MASTERSHAPE2" val="2:0-0-99,87504-720"/>
  <p:tag name="CDT_MASTERSHAPE3" val="11:111,25-0-374,25-360"/>
  <p:tag name="CDT_MASTERSHAPE4" val="13:111,25-371,3751-374,25-348,625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Contact"/>
  <p:tag name="COLORSETGROUPCLASSNAME" val="ColorSetGroup1"/>
  <p:tag name="FONTSETGROUPCLASSNAME" val="FontSetGroup1"/>
  <p:tag name="SHAPECLASSFILE" val="Siemens2017Logo.png"/>
  <p:tag name="MLI" val="1"/>
  <p:tag name="SHAPECLASSNAME" val="CompanyLogoTitleSlide"/>
  <p:tag name="SHAPECLASSPROTECTIONTYPE" val="3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SiemensSnow;-2"/>
  <p:tag name="COLORSETCLASSNAME" val="ColorSet1"/>
  <p:tag name="SCRIPT" val="1"/>
  <p:tag name="MLI" val="1"/>
  <p:tag name="SHAPESETGROUPCLASSNAME" val="ShapeSetGroup1"/>
  <p:tag name="SHAPESETCLASSNAME" val="Contact"/>
  <p:tag name="COLORSETGROUPCLASSNAME" val="ColorSetGroup1"/>
  <p:tag name="FONTSETGROUPCLASSNAME" val="FontSetGroup1"/>
  <p:tag name="SHAPECLASSNAME" val="PageNumberBox"/>
  <p:tag name="SHAPECLASSPROTECTIONTYPE" val="63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SiemensSnow;-2"/>
  <p:tag name="COLORSETCLASSNAME" val="ColorSet1"/>
  <p:tag name="SCRIPT" val="1"/>
  <p:tag name="MLI" val="1"/>
  <p:tag name="SHAPESETGROUPCLASSNAME" val="ShapeSetGroup1"/>
  <p:tag name="SHAPESETCLASSNAME" val="Contact"/>
  <p:tag name="COLORSETGROUPCLASSNAME" val="ColorSetGroup1"/>
  <p:tag name="FONTSETGROUPCLASSNAME" val="FontSetGroup1"/>
  <p:tag name="SHAPECLASSNAME" val="CopyrightBox"/>
  <p:tag name="SHAPECLASSPROTECTIONTYPE" val="63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Right"/>
  <p:tag name="FONTSETCLASSNAME" val="FontSet1"/>
  <p:tag name="COLORS" val="-2;-2;-2;-2;SiemensSnow;-2"/>
  <p:tag name="COLORSETCLASSNAME" val="ColorSet1"/>
  <p:tag name="SCRIPT" val="1"/>
  <p:tag name="FIELDS" val="FULLNAME;DEPARTMENTSHORT;DATE;"/>
  <p:tag name="MLI" val="1"/>
  <p:tag name="SHAPESETGROUPCLASSNAME" val="ShapeSetGroup1"/>
  <p:tag name="SHAPESETCLASSNAME" val="Contact"/>
  <p:tag name="COLORSETGROUPCLASSNAME" val="ColorSetGroup1"/>
  <p:tag name="FONTSETGROUPCLASSNAME" val="FontSetGroup1"/>
  <p:tag name="SHAPECLASSNAME" val="Footer"/>
  <p:tag name="SHAPECLASSPROTECTIONTYPE" val="6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13:111,25-42,5-374,25-317,5"/>
  <p:tag name="CDT_MASTERSHAPE3" val="5:111,25-371,3751-374,25-348,62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3:111,25-42,50008-374,25-646,375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3:111,25-42,5-374,25-53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3:111,25-42,5-374,25-317,5"/>
  <p:tag name="CDT_MASTERSHAPE3" val="4:111,25-371,375-374,25-317,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3:111,2501-42,5-181,375-646,3751"/>
  <p:tag name="CDT_MASTERSHAPE3" val="13:304-42,5-181,5-646,375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3:111,25-42,5-374,25-204,0945"/>
  <p:tag name="CDT_MASTERSHAPE3" val="13:111,25-257,9528-374,25-215,4222"/>
  <p:tag name="CDT_MASTERSHAPE4" val="12:111,25-484,75-374,25-204,12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3:111,2501-42,5-181,375-317,5"/>
  <p:tag name="CDT_MASTERSHAPE3" val="4:111,25-371,375-181,375-317,5"/>
  <p:tag name="CDT_MASTERSHAPE4" val="5:304-42,5-181,5-317,5"/>
  <p:tag name="CDT_MASTERSHAPE5" val="6:304-371,375-181,5-317,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PROT" val="2"/>
  <p:tag name="CDT_PROT_TOP" val="111,25"/>
  <p:tag name="CDT_PROT_LEFT" val="42,50008"/>
  <p:tag name="CDT_PROT_WIDTH" val="646,3751"/>
  <p:tag name="CDT_PROT_HEIGHT" val="374,2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4:111,25-586,8279-374,25-102,047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3:111,25-42,5-374,25-533"/>
  <p:tag name="CDT_MASTERSHAPE3" val="5:111,25-586,8279-374,25-102,047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3:111,25-42,5-374,25-260,6249"/>
  <p:tag name="CDT_MASTERSHAPE3" val="13:111,25-314,4999-374,25-261,0001"/>
  <p:tag name="CDT_MASTERSHAPE4" val="7:111,25-586,8279-374,25-102,047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3:111,2501-42,5-181,375-533"/>
  <p:tag name="CDT_MASTERSHAPE3" val="13:304-42,5-181,5-533"/>
  <p:tag name="CDT_MASTERSHAPE4" val="7:111,25-586,8279-374,25-102,047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2:0-0-99,87504-720"/>
  <p:tag name="CDT_MASTERSHAPE2" val="3:111,2501-42,5-181,375-260,6249"/>
  <p:tag name="CDT_MASTERSHAPE3" val="13:111,2501-314,5-181,375-261"/>
  <p:tag name="CDT_MASTERSHAPE4" val="12:304-42,5-181,5-260,6249"/>
  <p:tag name="CDT_MASTERSHAPE5" val="15:304-314,4999-181,5-261,0001"/>
  <p:tag name="CDT_MASTERSHAPE6" val="9:111,25-586,8279-374,25-102,047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7:0-0-99,87504-720"/>
  <p:tag name="CDT_MASTERSHAPE2" val="13:519,5906-0-20,40945-200,7495"/>
  <p:tag name="CDT_MASTERSHAPE3" val="9:485,5-0-34-720"/>
  <p:tag name="CDT_MASTERSHAPE4" val="3079:111,25-42,50008-374,25-646,3751"/>
  <p:tag name="CDT_MASTERSHAPE5" val="12:519,5906-0-20,40945-98,37409"/>
  <p:tag name="CDT_MASTERSHAPE6" val="14:519,5906-212,1243-20,40945-507,8756"/>
  <p:tag name="CDT_MASTERSHAPE7" val="11:0-575,5001-63,50016-113,375"/>
  <p:tag name="CDT_MASTERSHAPE8" val="3078:0-0-99,87504-720"/>
  <p:tag name="CDT_MASTERSHAPE9" val="31:0-360-0,1250394-0,1250394"/>
  <p:tag name="CDT_MASTERSHAPE10" val="2:0-0-0-0"/>
  <p:tag name="CDT_MASTERSHAPE11" val="3:0-0-0-0"/>
  <p:tag name="CDT_MASTERSHAPE12" val="4:0-0-0-0"/>
  <p:tag name="CDT_MASTERSHAPE13" val="5:0-0-0-0"/>
  <p:tag name="CDT_MASTERSHAPE14" val="6:0-0-0-0"/>
  <p:tag name="CDT_MASTERSHAPE15" val="8:0-0-0-0"/>
  <p:tag name="CDT_MASTERSHAPE16" val="10:0-0-0-0"/>
  <p:tag name="CDT_MASTERSHAPE17" val="15:0-0-0-0"/>
  <p:tag name="CDT_MASTERSHAPE18" val="16:0-0-0-0"/>
  <p:tag name="CDT_MASTERSHAPE19" val="17:0-0-0-0"/>
  <p:tag name="CDT_MASTERSHAPE20" val="18:0-0-0-0"/>
  <p:tag name="CDT_MASTERSHAPE21" val="19:0-0-0-0"/>
  <p:tag name="CDT_MASTERSHAPE22" val="20:0-0-0-0"/>
  <p:tag name="CDT_MASTERSHAPE23" val="21:0-0-0-0"/>
  <p:tag name="CDT_MASTERSHAPE24" val="22:0-0-0-0"/>
  <p:tag name="CDT_MASTERSHAPE25" val="23:0-0-0-0"/>
  <p:tag name="CDT_MASTERSHAPE26" val="24:0-0-0-0"/>
  <p:tag name="CDT_MASTERSHAPE27" val="25:0-0-0-0"/>
  <p:tag name="CDT_MASTERSHAPE28" val="26:0-0-0-0"/>
  <p:tag name="CDT_MASTERSHAPE29" val="27:0-0-0-0"/>
  <p:tag name="CDT_MASTERSHAPE30" val="28:0-0-0-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7"/>
  <p:tag name="CDT_COLFF_NEW" val="17"/>
  <p:tag name="CDT_EXTCOL" val="True"/>
  <p:tag name="CDT_COLTX_NEW" val="18"/>
  <p:tag name="CDT_TARGETSHAPE_NEW" val="3"/>
  <p:tag name="CDT_PROT" val="5"/>
  <p:tag name="CDT_PROT_TOP" val="326,7"/>
  <p:tag name="CDT_PROT_LEFT" val="19,75"/>
  <p:tag name="CDT_PROT_WIDTH" val="700,25"/>
  <p:tag name="CDT_PROT_HEIGHT" val="116,9738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PROT" val="2"/>
  <p:tag name="CDT_PROT_TOP" val="295,7487"/>
  <p:tag name="CDT_PROT_LEFT" val="19,75"/>
  <p:tag name="CDT_PROT_WIDTH" val="700,25"/>
  <p:tag name="CDT_PROT_HEIGHT" val="30,9513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6"/>
  <p:tag name="CDT_TARGETSHAPE_NEW" val="2"/>
  <p:tag name="CDT_PROT" val="3"/>
  <p:tag name="CDT_PROT_TOP" val="0"/>
  <p:tag name="CDT_PROT_LEFT" val="360"/>
  <p:tag name="CDT_PROT_WIDTH" val="0,1250394"/>
  <p:tag name="CDT_PROT_HEIGHT" val="0,125039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720"/>
  <p:tag name="CDT_PROT_HEIGHT" val="99,8750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PROT" val="2"/>
  <p:tag name="CDT_PROT_TOP" val="0"/>
  <p:tag name="CDT_PROT_LEFT" val="0"/>
  <p:tag name="CDT_PROT_WIDTH" val="720"/>
  <p:tag name="CDT_PROT_HEIGHT" val="99,8750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2,50008"/>
  <p:tag name="CDT_PROT_WIDTH" val="646,3751"/>
  <p:tag name="CDT_PROT_HEIGHT" val="374,2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S.INITIALIZED" val="1"/>
  <p:tag name="ML_1" val="Siemens Zentrale Muenchen (BSI-CM)"/>
  <p:tag name="ML_2" val="SEG.mcr"/>
  <p:tag name="SHAPESETGROUPCLASSNAME" val="ShapeSetGroup1"/>
  <p:tag name="SHAPESETCLASSNAME" val="TitlePic1"/>
  <p:tag name="COLORSETGROUPCLASSNAME" val="ColorSetGroup1"/>
  <p:tag name="COLORSETCLASSNAME" val="ColorSet1"/>
  <p:tag name="FONTSETGROUPCLASSNAME" val="FontSetGroup1"/>
  <p:tag name="STYLESETGROUPCLASSNAME" val="StyleSetGroup1"/>
  <p:tag name="MAPNAME" val="Map1"/>
  <p:tag name="CFG.LAYOUT" val="SIEMENS2017"/>
  <p:tag name="MLI" val="1"/>
  <p:tag name="RECTANGLE 3_SHAPECLASSPROTECTIONTYPE" val="63"/>
  <p:tag name="RECTANGLE 4_SHAPECLASSPROTECTIONTYPE" val="63"/>
  <p:tag name="SUBTITLE 2_SHAPECLASSPROTECTIONTYPE" val="0"/>
  <p:tag name="TITLE 1_SHAPECLASSPROTECTIONTYPE" val="0"/>
  <p:tag name="RECTANGLE 5_SHAPECLASSPROTECTIONTYPE" val="63"/>
  <p:tag name="RECTANGLE 6_SHAPECLASSPROTECTIONTYPE" val="63"/>
  <p:tag name="PICTURE 7_SHAPECLASSPROTECTIONTYPE" val="31"/>
  <p:tag name="PICTURE 8_SHAPECLASSPROTECTIONTYPE" val="15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TitlePic1"/>
  <p:tag name="COLORSETGROUPCLASSNAME" val="ColorSetGroup1"/>
  <p:tag name="FONTSETGROUPCLASSNAME" val="FontSetGroup1"/>
  <p:tag name="SHAPECLASSFILE" val="Siemens2017TitleSlide1.jpg"/>
  <p:tag name="MLI" val="1"/>
  <p:tag name="SHAPECLASSNAME" val="PictureOnTitleSlide"/>
  <p:tag name="SHAPECLASSPROTECTIONTYPE" val="15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TitlePic1"/>
  <p:tag name="COLORSETGROUPCLASSNAME" val="ColorSetGroup1"/>
  <p:tag name="FONTSETGROUPCLASSNAME" val="FontSetGroup1"/>
  <p:tag name="SHAPECLASSFILE" val="Siemens2017Logo.png"/>
  <p:tag name="MLI" val="1"/>
  <p:tag name="SHAPECLASSNAME" val="CompanyLogoTitleSlide"/>
  <p:tag name="SHAPECLASSPROTECTIONTYPE" val="3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SiemensSnow;-2"/>
  <p:tag name="COLORSETCLASSNAME" val="ColorSet1"/>
  <p:tag name="SCRIPT" val="1"/>
  <p:tag name="MLI" val="1"/>
  <p:tag name="SHAPESETGROUPCLASSNAME" val="ShapeSetGroup1"/>
  <p:tag name="SHAPESETCLASSNAME" val="TitlePic1"/>
  <p:tag name="COLORSETGROUPCLASSNAME" val="ColorSetGroup1"/>
  <p:tag name="FONTSETGROUPCLASSNAME" val="FontSetGroup1"/>
  <p:tag name="SHAPECLASSNAME" val="CopyrightBox"/>
  <p:tag name="SHAPECLASSPROTECTIONTYPE" val="63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Right"/>
  <p:tag name="FONTSETCLASSNAME" val="FontSet1"/>
  <p:tag name="COLORS" val="-2;-2;-2;-2;SiemensSnow;-2"/>
  <p:tag name="COLORSETCLASSNAME" val="ColorSet1"/>
  <p:tag name="SCRIPT" val="1"/>
  <p:tag name="MLI" val="1"/>
  <p:tag name="SHAPESETGROUPCLASSNAME" val="ShapeSetGroup1"/>
  <p:tag name="SHAPESETCLASSNAME" val="TitlePic1"/>
  <p:tag name="COLORSETGROUPCLASSNAME" val="ColorSetGroup1"/>
  <p:tag name="FONTSETGROUPCLASSNAME" val="FontSetGroup1"/>
  <p:tag name="SHAPECLASSNAME" val="Footer"/>
  <p:tag name="SHAPECLASSPROTECTIONTYPE" val="6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10"/>
  <p:tag name="FONTSETCLASSNAME" val="FontSet1"/>
  <p:tag name="COLORS" val="Petrol2;-2;-2;-2;SiemensSnow;-2"/>
  <p:tag name="COLORSETCLASSNAME" val="ColorSet1"/>
  <p:tag name="SCRIPT" val="1"/>
  <p:tag name="FIELDS" val="FULLNAME;DATE;"/>
  <p:tag name="MLI" val="1"/>
  <p:tag name="SHAPESETGROUPCLASSNAME" val="ShapeSetGroup1"/>
  <p:tag name="SHAPESETCLASSNAME" val="TitlePic1"/>
  <p:tag name="COLORSETGROUPCLASSNAME" val="ColorSetGroup1"/>
  <p:tag name="FONTSETGROUPCLASSNAME" val="FontSetGroup1"/>
  <p:tag name="SHAPECLASSNAME" val="AuthorOnTitleSlide"/>
  <p:tag name="SHAPECLASSPROTECTIONTYPE" val="6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10Right"/>
  <p:tag name="FONTSETCLASSNAME" val="FontSet1"/>
  <p:tag name="COLORS" val="SiemensSnow;-2;-2;-2;Gray13;-2"/>
  <p:tag name="COLORSETCLASSNAME" val="ColorSet1"/>
  <p:tag name="MLI" val="1"/>
  <p:tag name="SHAPESETGROUPCLASSNAME" val="ShapeSetGroup1"/>
  <p:tag name="SHAPESETCLASSNAME" val="TitlePic1"/>
  <p:tag name="COLORSETGROUPCLASSNAME" val="ColorSetGroup1"/>
  <p:tag name="FONTSETGROUPCLASSNAME" val="FontSetGroup1"/>
  <p:tag name="SHAPECLASSNAME" val="BuOnTitleSlide"/>
  <p:tag name="SHAPECLASSPROTECTIONTYPE" val="63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40"/>
  <p:tag name="FONTSETCLASSNAME" val="FontSet1"/>
  <p:tag name="COLORSETCLASSNAME" val="ColorSet1"/>
  <p:tag name="MLI" val="1"/>
  <p:tag name="SHAPESETGROUPCLASSNAME" val="ShapeSetGroup1"/>
  <p:tag name="SHAPESETCLASSNAME" val="TitlePic1"/>
  <p:tag name="COLORSETGROUPCLASSNAME" val="ColorSetGroup1"/>
  <p:tag name="FONTSETGROUPCLASSNAME" val="FontSetGroup1"/>
  <p:tag name="SHAPECLASSNAME" val="TitleBox1"/>
  <p:tag name="SHAPECLASSPROTECTIONTYPE" val="0"/>
  <p:tag name="COLORS" val="Gray45;Snow;-2;-2;SiemensSnow;-2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0"/>
  <p:tag name="FONTSETCLASSNAME" val="FontSet1"/>
  <p:tag name="COLORSETCLASSNAME" val="ColorSet1"/>
  <p:tag name="MLI" val="1"/>
  <p:tag name="SHAPESETGROUPCLASSNAME" val="ShapeSetGroup1"/>
  <p:tag name="SHAPESETCLASSNAME" val="TitlePic1"/>
  <p:tag name="COLORSETGROUPCLASSNAME" val="ColorSetGroup1"/>
  <p:tag name="FONTSETGROUPCLASSNAME" val="FontSetGroup1"/>
  <p:tag name="SHAPECLASSNAME" val="Subtitle1"/>
  <p:tag name="SHAPECLASSPROTECTIONTYPE" val="0"/>
  <p:tag name="COLORS" val="Gray45;Snow;-2;-2;SiemensSnow;-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6"/>
  <p:tag name="CDT_TARGETSHAPE_NEW" val="2"/>
  <p:tag name="CDT_PROT" val="3"/>
  <p:tag name="CDT_PROT_TOP" val="0"/>
  <p:tag name="CDT_PROT_LEFT" val="360"/>
  <p:tag name="CDT_PROT_WIDTH" val="0,1250394"/>
  <p:tag name="CDT_PROT_HEIGHT" val="0,1250394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S.INITIALIZED" val="1"/>
  <p:tag name="ML_1" val="Siemens Zentrale Muenchen (BSI-CM)"/>
  <p:tag name="ML_2" val="SEG.mcr"/>
  <p:tag name="SHAPESETGROUPCLASSNAME" val="ShapeSetGroup1"/>
  <p:tag name="SHAPESETCLASSNAME" val="InfoSlide"/>
  <p:tag name="COLORSETGROUPCLASSNAME" val="ColorSetGroup1"/>
  <p:tag name="COLORSETCLASSNAME" val="ColorSet1"/>
  <p:tag name="FONTSETGROUPCLASSNAME" val="FontSetGroup1"/>
  <p:tag name="STYLESETGROUPCLASSNAME" val="StyleSetGroup1"/>
  <p:tag name="MAPNAME" val="Map1"/>
  <p:tag name="CFG.LAYOUT" val="SIEMENS2017"/>
  <p:tag name="MLI" val="1"/>
  <p:tag name="RECTANGLE 2_SHAPECLASSPROTECTIONTYPE" val="63"/>
  <p:tag name="RECTANGLE 3_SHAPECLASSPROTECTIONTYPE" val="63"/>
  <p:tag name="RECTANGLE 4_SHAPECLASSPROTECTIONTYPE" val="63"/>
  <p:tag name="PICTURE 5_SHAPECLASSPROTECTIONTYPE" val="31"/>
  <p:tag name="TEXTBOX 6_SHAPECLASSPROTECTIONTYPE" val="0"/>
  <p:tag name="TITLE 1_SHAPECLASSPROTECTIONTYPE" val="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20"/>
  <p:tag name="FONTSETCLASSNAME" val="FontSet1"/>
  <p:tag name="COLORSETCLASSNAME" val="ColorSet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TitleOnSlide"/>
  <p:tag name="SHAPECLASSPROTECTIONTYPE" val="3"/>
  <p:tag name="ML_SENDTOBACK" val=" 1"/>
  <p:tag name="COLORS" val="Gray60;Snow;-2;-2;SiemensSnow;-2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InfoSlide"/>
  <p:tag name="COLORSETGROUPCLASSNAME" val="ColorSetGroup1"/>
  <p:tag name="FONTSETGROUPCLASSNAME" val="FontSetGroup1"/>
  <p:tag name="SHAPECLASSFILE" val="Siemens2017Logo.png"/>
  <p:tag name="MLI" val="1"/>
  <p:tag name="SHAPECLASSNAME" val="CompanyLogoSlide"/>
  <p:tag name="SHAPECLASSPROTECTIONTYPE" val="3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-2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PageNumberBox"/>
  <p:tag name="SHAPECLASSPROTECTIONTYPE" val="63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Gray135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CopyrightBox"/>
  <p:tag name="SHAPECLASSPROTECTIONTYPE" val="6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Right"/>
  <p:tag name="FONTSETCLASSNAME" val="FontSet1"/>
  <p:tag name="COLORS" val="-2;-2;-2;-2;-2;-2"/>
  <p:tag name="COLORSETCLASSNAME" val="ColorSet1"/>
  <p:tag name="SCRIPT" val="1"/>
  <p:tag name="FIELDS" val="FULLNAME;DEPARTMENTSHORT;DATE;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Footer"/>
  <p:tag name="SHAPECLASSPROTECTIONTYPE" val="63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2;-2;-1;-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1;Snow;-1;-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Black;Snow;-2;-2;-1;-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S.INITIALIZED" val="1"/>
  <p:tag name="ML_1" val="Siemens Zentrale Muenchen (BSI-CM)"/>
  <p:tag name="ML_2" val="SEG.mcr"/>
  <p:tag name="SHAPESETGROUPCLASSNAME" val="ShapeSetGroup1"/>
  <p:tag name="SHAPESETCLASSNAME" val="InfoSlide"/>
  <p:tag name="COLORSETGROUPCLASSNAME" val="ColorSetGroup1"/>
  <p:tag name="COLORSETCLASSNAME" val="ColorSet1"/>
  <p:tag name="FONTSETGROUPCLASSNAME" val="FontSetGroup1"/>
  <p:tag name="STYLESETGROUPCLASSNAME" val="StyleSetGroup1"/>
  <p:tag name="MAPNAME" val="Map1"/>
  <p:tag name="CFG.LAYOUT" val="SIEMENS2017"/>
  <p:tag name="MLI" val="1"/>
  <p:tag name="RECTANGLE 2_SHAPECLASSPROTECTIONTYPE" val="63"/>
  <p:tag name="RECTANGLE 3_SHAPECLASSPROTECTIONTYPE" val="63"/>
  <p:tag name="RECTANGLE 4_SHAPECLASSPROTECTIONTYPE" val="63"/>
  <p:tag name="PICTURE 5_SHAPECLASSPROTECTIONTYPE" val="31"/>
  <p:tag name="TEXTBOX 6_SHAPECLASSPROTECTIONTYPE" val="0"/>
  <p:tag name="TITLE 1_SHAPECLASSPROTECTIONTYPE" val="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8:0-0-326,7-720"/>
  <p:tag name="CDT_MASTERSHAPE2" val="14:0-0-326,7-720"/>
  <p:tag name="CDT_MASTERSHAPE3" val="57350:326,7-19,75-116,9738-700,25"/>
  <p:tag name="CDT_MASTERSHAPE4" val="57351:295,7487-19,75-30,95134-700,25"/>
  <p:tag name="CDT_MASTERSHAPE5" val="11:0-42,5-76,20732-136,063"/>
  <p:tag name="CDT_MASTERSHAPE6" val="10:485,5-0-34-720"/>
  <p:tag name="CDT_MASTERSHAPE7" val="2:485,5-484,75-34-235,25"/>
  <p:tag name="CDT_MASTERSHAPE8" val="15:0-360-0,1250394-0,1250394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20"/>
  <p:tag name="FONTSETCLASSNAME" val="FontSet1"/>
  <p:tag name="COLORSETCLASSNAME" val="ColorSet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TitleOnSlide"/>
  <p:tag name="SHAPECLASSPROTECTIONTYPE" val="3"/>
  <p:tag name="ML_SENDTOBACK" val=" 1"/>
  <p:tag name="COLORS" val="Gray60;Snow;-2;-2;SiemensSnow;-2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InfoSlide"/>
  <p:tag name="COLORSETGROUPCLASSNAME" val="ColorSetGroup1"/>
  <p:tag name="FONTSETGROUPCLASSNAME" val="FontSetGroup1"/>
  <p:tag name="SHAPECLASSFILE" val="Siemens2017Logo.png"/>
  <p:tag name="MLI" val="1"/>
  <p:tag name="SHAPECLASSNAME" val="CompanyLogoSlide"/>
  <p:tag name="SHAPECLASSPROTECTIONTYPE" val="3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-2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PageNumberBox"/>
  <p:tag name="SHAPECLASSPROTECTIONTYPE" val="63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Gray135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CopyrightBox"/>
  <p:tag name="SHAPECLASSPROTECTIONTYPE" val="63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Right"/>
  <p:tag name="FONTSETCLASSNAME" val="FontSet1"/>
  <p:tag name="COLORS" val="-2;-2;-2;-2;-2;-2"/>
  <p:tag name="COLORSETCLASSNAME" val="ColorSet1"/>
  <p:tag name="SCRIPT" val="1"/>
  <p:tag name="FIELDS" val="FULLNAME;DEPARTMENTSHORT;DATE;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Footer"/>
  <p:tag name="SHAPECLASSPROTECTIONTYPE" val="63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2;-2;-1;-2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1;Snow;-1;-2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Black;Snow;-2;-2;-1;-2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S.INITIALIZED" val="1"/>
  <p:tag name="ML_1" val="Siemens Zentrale Muenchen (BSI-CM)"/>
  <p:tag name="ML_2" val="SEG.mcr"/>
  <p:tag name="SHAPESETGROUPCLASSNAME" val="ShapeSetGroup1"/>
  <p:tag name="SHAPESETCLASSNAME" val="InfoSlide"/>
  <p:tag name="COLORSETGROUPCLASSNAME" val="ColorSetGroup1"/>
  <p:tag name="COLORSETCLASSNAME" val="ColorSet1"/>
  <p:tag name="FONTSETGROUPCLASSNAME" val="FontSetGroup1"/>
  <p:tag name="STYLESETGROUPCLASSNAME" val="StyleSetGroup1"/>
  <p:tag name="MAPNAME" val="Map1"/>
  <p:tag name="CFG.LAYOUT" val="SIEMENS2017"/>
  <p:tag name="MLI" val="1"/>
  <p:tag name="RECTANGLE 2_SHAPECLASSPROTECTIONTYPE" val="63"/>
  <p:tag name="RECTANGLE 3_SHAPECLASSPROTECTIONTYPE" val="63"/>
  <p:tag name="RECTANGLE 4_SHAPECLASSPROTECTIONTYPE" val="63"/>
  <p:tag name="PICTURE 5_SHAPECLASSPROTECTIONTYPE" val="31"/>
  <p:tag name="TEXTBOX 6_SHAPECLASSPROTECTIONTYPE" val="0"/>
  <p:tag name="TITLE 1_SHAPECLASSPROTECTIONTYPE" val="3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20"/>
  <p:tag name="FONTSETCLASSNAME" val="FontSet1"/>
  <p:tag name="COLORSETCLASSNAME" val="ColorSet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TitleOnSlide"/>
  <p:tag name="SHAPECLASSPROTECTIONTYPE" val="3"/>
  <p:tag name="ML_SENDTOBACK" val=" 1"/>
  <p:tag name="COLORS" val="Gray60;Snow;-2;-2;SiemensSnow;-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9:0-0-406,08-720"/>
  <p:tag name="CDT_MASTERSHAPE2" val="12:0-0-406,08-720"/>
  <p:tag name="CDT_MASTERSHAPE3" val="57350:289,1062-19,75-116,9738-700,25"/>
  <p:tag name="CDT_MASTERSHAPE4" val="57351:406,08-19,75-30,95134-700,25"/>
  <p:tag name="CDT_MASTERSHAPE5" val="11:0-42,5-76,20732-136,063"/>
  <p:tag name="CDT_MASTERSHAPE6" val="16:0-360-0,1250394-0,1250394"/>
  <p:tag name="CDT_MASTERSHAPE7" val="10:485,5-0-34-720"/>
  <p:tag name="CDT_MASTERSHAPE8" val="15:485,5-484,75-34-235,2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InfoSlide"/>
  <p:tag name="COLORSETGROUPCLASSNAME" val="ColorSetGroup1"/>
  <p:tag name="FONTSETGROUPCLASSNAME" val="FontSetGroup1"/>
  <p:tag name="SHAPECLASSFILE" val="Siemens2017Logo.png"/>
  <p:tag name="MLI" val="1"/>
  <p:tag name="SHAPECLASSNAME" val="CompanyLogoSlide"/>
  <p:tag name="SHAPECLASSPROTECTIONTYPE" val="3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-2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PageNumberBox"/>
  <p:tag name="SHAPECLASSPROTECTIONTYPE" val="63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Gray135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CopyrightBox"/>
  <p:tag name="SHAPECLASSPROTECTIONTYPE" val="63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Right"/>
  <p:tag name="FONTSETCLASSNAME" val="FontSet1"/>
  <p:tag name="COLORS" val="-2;-2;-2;-2;-2;-2"/>
  <p:tag name="COLORSETCLASSNAME" val="ColorSet1"/>
  <p:tag name="SCRIPT" val="1"/>
  <p:tag name="FIELDS" val="FULLNAME;DEPARTMENTSHORT;DATE;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Footer"/>
  <p:tag name="SHAPECLASSPROTECTIONTYPE" val="63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2;-2;-1;-2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2;-2;-1;-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1;Snow;-1;-2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1;Snow;-1;-2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Black;Snow;-2;-2;-1;-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S.INITIALIZED" val="1"/>
  <p:tag name="ML_1" val="Siemens Zentrale Muenchen (BSI-CM)"/>
  <p:tag name="ML_2" val="SEG.mcr"/>
  <p:tag name="SHAPESETGROUPCLASSNAME" val="ShapeSetGroup1"/>
  <p:tag name="SHAPESETCLASSNAME" val="InfoSlide"/>
  <p:tag name="COLORSETGROUPCLASSNAME" val="ColorSetGroup1"/>
  <p:tag name="COLORSETCLASSNAME" val="ColorSet1"/>
  <p:tag name="FONTSETGROUPCLASSNAME" val="FontSetGroup1"/>
  <p:tag name="STYLESETGROUPCLASSNAME" val="StyleSetGroup1"/>
  <p:tag name="MAPNAME" val="Map1"/>
  <p:tag name="CFG.LAYOUT" val="SIEMENS2017"/>
  <p:tag name="MLI" val="1"/>
  <p:tag name="RECTANGLE 2_SHAPECLASSPROTECTIONTYPE" val="63"/>
  <p:tag name="RECTANGLE 3_SHAPECLASSPROTECTIONTYPE" val="63"/>
  <p:tag name="RECTANGLE 4_SHAPECLASSPROTECTIONTYPE" val="63"/>
  <p:tag name="PICTURE 5_SHAPECLASSPROTECTIONTYPE" val="31"/>
  <p:tag name="TEXTBOX 6_SHAPECLASSPROTECTIONTYPE" val="0"/>
  <p:tag name="TITLE 1_SHAPECLASSPROTECTIONTYPE" val="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9:0-0-540-720"/>
  <p:tag name="CDT_MASTERSHAPE2" val="12:0-0-540-720"/>
  <p:tag name="CDT_MASTERSHAPE3" val="57350:190,6199-19,75-148,1732-700,25"/>
  <p:tag name="CDT_MASTERSHAPE4" val="11:0-42,5-76,20732-136,063"/>
  <p:tag name="CDT_MASTERSHAPE5" val="16:0-360-0,1250394-0,1250394"/>
  <p:tag name="CDT_MASTERSHAPE6" val="10:485,5-0-34-720"/>
  <p:tag name="CDT_MASTERSHAPE7" val="14:485,5-484,75-34-235,25"/>
  <p:tag name="CDT_MASTERSHAPE8" val="57351:190,62-19,75-30,95134-700,2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20"/>
  <p:tag name="FONTSETCLASSNAME" val="FontSet1"/>
  <p:tag name="COLORSETCLASSNAME" val="ColorSet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TitleOnSlide"/>
  <p:tag name="SHAPECLASSPROTECTIONTYPE" val="3"/>
  <p:tag name="ML_SENDTOBACK" val=" 1"/>
  <p:tag name="COLORS" val="Gray60;Snow;-2;-2;SiemensSnow;-2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InfoSlide"/>
  <p:tag name="COLORSETGROUPCLASSNAME" val="ColorSetGroup1"/>
  <p:tag name="FONTSETGROUPCLASSNAME" val="FontSetGroup1"/>
  <p:tag name="SHAPECLASSFILE" val="Siemens2017Logo.png"/>
  <p:tag name="MLI" val="1"/>
  <p:tag name="SHAPECLASSNAME" val="CompanyLogoSlide"/>
  <p:tag name="SHAPECLASSPROTECTIONTYPE" val="3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-2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PageNumberBox"/>
  <p:tag name="SHAPECLASSPROTECTIONTYPE" val="63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Gray135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CopyrightBox"/>
  <p:tag name="SHAPECLASSPROTECTIONTYPE" val="63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Right"/>
  <p:tag name="FONTSETCLASSNAME" val="FontSet1"/>
  <p:tag name="COLORS" val="-2;-2;-2;-2;-2;-2"/>
  <p:tag name="COLORSETCLASSNAME" val="ColorSet1"/>
  <p:tag name="SCRIPT" val="1"/>
  <p:tag name="FIELDS" val="FULLNAME;DEPARTMENTSHORT;DATE;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Footer"/>
  <p:tag name="SHAPECLASSPROTECTIONTYPE" val="63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2;-2;-1;-2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2;-2;-1;-2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1;Snow;-1;-2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1;Snow;-1;-2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Black;Snow;-2;-2;-1;-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9:0-0-540-720"/>
  <p:tag name="CDT_MASTERSHAPE2" val="12:0-0-540-720"/>
  <p:tag name="CDT_MASTERSHAPE3" val="57350:186,798-19,75-148,1732-700,25"/>
  <p:tag name="CDT_MASTERSHAPE4" val="11:0-42,5-76,20732-136,063"/>
  <p:tag name="CDT_MASTERSHAPE5" val="16:0-360-0,1250394-0,1250394"/>
  <p:tag name="CDT_MASTERSHAPE6" val="14:485,5-0-34-720"/>
  <p:tag name="CDT_MASTERSHAPE7" val="15:485,5-484,75-34-235,25"/>
  <p:tag name="CDT_MASTERSHAPE8" val="57351:304-19,75-30,95134-700,25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S.INITIALIZED" val="1"/>
  <p:tag name="ML_1" val="Siemens Zentrale Muenchen (BSI-CM)"/>
  <p:tag name="ML_2" val="SEG.mcr"/>
  <p:tag name="SHAPESETGROUPCLASSNAME" val="ShapeSetGroup1"/>
  <p:tag name="SHAPESETCLASSNAME" val="InfoSlide"/>
  <p:tag name="COLORSETGROUPCLASSNAME" val="ColorSetGroup1"/>
  <p:tag name="COLORSETCLASSNAME" val="ColorSet1"/>
  <p:tag name="FONTSETGROUPCLASSNAME" val="FontSetGroup1"/>
  <p:tag name="STYLESETGROUPCLASSNAME" val="StyleSetGroup1"/>
  <p:tag name="MAPNAME" val="Map1"/>
  <p:tag name="CFG.LAYOUT" val="SIEMENS2017"/>
  <p:tag name="MLI" val="1"/>
  <p:tag name="RECTANGLE 2_SHAPECLASSPROTECTIONTYPE" val="63"/>
  <p:tag name="RECTANGLE 3_SHAPECLASSPROTECTIONTYPE" val="63"/>
  <p:tag name="RECTANGLE 4_SHAPECLASSPROTECTIONTYPE" val="63"/>
  <p:tag name="PICTURE 5_SHAPECLASSPROTECTIONTYPE" val="31"/>
  <p:tag name="TEXTBOX 6_SHAPECLASSPROTECTIONTYPE" val="0"/>
  <p:tag name="TITLE 1_SHAPECLASSPROTECTIONTYPE" val="3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20"/>
  <p:tag name="FONTSETCLASSNAME" val="FontSet1"/>
  <p:tag name="COLORSETCLASSNAME" val="ColorSet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TitleOnSlide"/>
  <p:tag name="SHAPECLASSPROTECTIONTYPE" val="3"/>
  <p:tag name="ML_SENDTOBACK" val=" 1"/>
  <p:tag name="COLORS" val="Gray60;Snow;-2;-2;SiemensSnow;-2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InfoSlide"/>
  <p:tag name="COLORSETGROUPCLASSNAME" val="ColorSetGroup1"/>
  <p:tag name="FONTSETGROUPCLASSNAME" val="FontSetGroup1"/>
  <p:tag name="SHAPECLASSFILE" val="Siemens2017Logo.png"/>
  <p:tag name="MLI" val="1"/>
  <p:tag name="SHAPECLASSNAME" val="CompanyLogoSlide"/>
  <p:tag name="SHAPECLASSPROTECTIONTYPE" val="3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-2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PageNumberBox"/>
  <p:tag name="SHAPECLASSPROTECTIONTYPE" val="63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Gray135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CopyrightBox"/>
  <p:tag name="SHAPECLASSPROTECTIONTYPE" val="63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Right"/>
  <p:tag name="FONTSETCLASSNAME" val="FontSet1"/>
  <p:tag name="COLORS" val="-2;-2;-2;-2;-2;-2"/>
  <p:tag name="COLORSETCLASSNAME" val="ColorSet1"/>
  <p:tag name="SCRIPT" val="1"/>
  <p:tag name="FIELDS" val="FULLNAME;DEPARTMENTSHORT;DATE;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Footer"/>
  <p:tag name="SHAPECLASSPROTECTIONTYPE" val="63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2;-2;-1;-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1;Snow;-1;-2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S.INITIALIZED" val="1"/>
  <p:tag name="ML_1" val="Siemens Zentrale Muenchen (BSI-CM)"/>
  <p:tag name="ML_2" val="SEG.mcr"/>
  <p:tag name="SHAPESETGROUPCLASSNAME" val="ShapeSetGroup1"/>
  <p:tag name="SHAPESETCLASSNAME" val="InfoSlide"/>
  <p:tag name="COLORSETGROUPCLASSNAME" val="ColorSetGroup1"/>
  <p:tag name="COLORSETCLASSNAME" val="ColorSet1"/>
  <p:tag name="FONTSETGROUPCLASSNAME" val="FontSetGroup1"/>
  <p:tag name="STYLESETGROUPCLASSNAME" val="StyleSetGroup1"/>
  <p:tag name="MAPNAME" val="Map1"/>
  <p:tag name="CFG.LAYOUT" val="SIEMENS2017"/>
  <p:tag name="MLI" val="1"/>
  <p:tag name="RECTANGLE 2_SHAPECLASSPROTECTIONTYPE" val="63"/>
  <p:tag name="RECTANGLE 3_SHAPECLASSPROTECTIONTYPE" val="63"/>
  <p:tag name="RECTANGLE 4_SHAPECLASSPROTECTIONTYPE" val="63"/>
  <p:tag name="PICTURE 5_SHAPECLASSPROTECTIONTYPE" val="31"/>
  <p:tag name="TEXTBOX 6_SHAPECLASSPROTECTIONTYPE" val="0"/>
  <p:tag name="TITLE 1_SHAPECLASSPROTECTIONTYPE" val="3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20"/>
  <p:tag name="FONTSETCLASSNAME" val="FontSet1"/>
  <p:tag name="COLORSETCLASSNAME" val="ColorSet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TitleOnSlide"/>
  <p:tag name="SHAPECLASSPROTECTIONTYPE" val="3"/>
  <p:tag name="ML_SENDTOBACK" val=" 1"/>
  <p:tag name="COLORS" val="Gray60;Snow;-2;-2;SiemensSnow;-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4:3"/>
  <p:tag name="CDT_MASTERSHAPE1" val="57359:0-0-326,75-720"/>
  <p:tag name="CDT_MASTERSHAPE2" val="57350:326,7501-19,75-116,9738-700,25"/>
  <p:tag name="CDT_MASTERSHAPE3" val="57351:295,7987-19,75-30,95134-700,25"/>
  <p:tag name="CDT_MASTERSHAPE4" val="8:0-575,5-63,37504-113,375"/>
  <p:tag name="CDT_MASTERSHAPE5" val="9:0-360-0,1250394-0,1250394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InfoSlide"/>
  <p:tag name="COLORSETGROUPCLASSNAME" val="ColorSetGroup1"/>
  <p:tag name="FONTSETGROUPCLASSNAME" val="FontSetGroup1"/>
  <p:tag name="SHAPECLASSFILE" val="Siemens2017Logo.png"/>
  <p:tag name="MLI" val="1"/>
  <p:tag name="SHAPECLASSNAME" val="CompanyLogoSlide"/>
  <p:tag name="SHAPECLASSPROTECTIONTYPE" val="3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-2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PageNumberBox"/>
  <p:tag name="SHAPECLASSPROTECTIONTYPE" val="63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"/>
  <p:tag name="FONTSETCLASSNAME" val="FontSet1"/>
  <p:tag name="COLORS" val="-2;-2;-2;-2;Gray135;-2"/>
  <p:tag name="COLORSETCLASSNAME" val="ColorSet1"/>
  <p:tag name="SCRIPT" val="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CopyrightBox"/>
  <p:tag name="SHAPECLASSPROTECTIONTYPE" val="63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10Right"/>
  <p:tag name="FONTSETCLASSNAME" val="FontSet1"/>
  <p:tag name="COLORS" val="-2;-2;-2;-2;-2;-2"/>
  <p:tag name="COLORSETCLASSNAME" val="ColorSet1"/>
  <p:tag name="SCRIPT" val="1"/>
  <p:tag name="FIELDS" val="FULLNAME;DEPARTMENTSHORT;DATE;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Footer"/>
  <p:tag name="SHAPECLASSPROTECTIONTYPE" val="63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2;-2;-1;-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Black;Snow;-2;-2;-1;-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ETCLASSNAME" val="ColorSet1"/>
  <p:tag name="COLORS" val="-2;-2;-2;-2;-1;-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ELDS.INITIALIZED" val="1"/>
  <p:tag name="ML_1" val="Siemens Zentrale Muenchen (BSI-CM)"/>
  <p:tag name="ML_2" val="SEG.mcr"/>
  <p:tag name="SHAPESETGROUPCLASSNAME" val="ShapeSetGroup1"/>
  <p:tag name="SHAPESETCLASSNAME" val="InfoSlide"/>
  <p:tag name="COLORSETGROUPCLASSNAME" val="ColorSetGroup1"/>
  <p:tag name="COLORSETCLASSNAME" val="ColorSet1"/>
  <p:tag name="FONTSETGROUPCLASSNAME" val="FontSetGroup1"/>
  <p:tag name="STYLESETGROUPCLASSNAME" val="StyleSetGroup1"/>
  <p:tag name="MAPNAME" val="Map1"/>
  <p:tag name="CFG.LAYOUT" val="SIEMENS2017"/>
  <p:tag name="MLI" val="1"/>
  <p:tag name="RECTANGLE 2_SHAPECLASSPROTECTIONTYPE" val="63"/>
  <p:tag name="RECTANGLE 3_SHAPECLASSPROTECTIONTYPE" val="63"/>
  <p:tag name="RECTANGLE 4_SHAPECLASSPROTECTIONTYPE" val="63"/>
  <p:tag name="PICTURE 5_SHAPECLASSPROTECTIONTYPE" val="31"/>
  <p:tag name="TEXTBOX 6_SHAPECLASSPROTECTIONTYPE" val="0"/>
  <p:tag name="TITLE 1_SHAPECLASSPROTECTIONTYPE" val="3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Bold20"/>
  <p:tag name="FONTSETCLASSNAME" val="FontSet1"/>
  <p:tag name="COLORSETCLASSNAME" val="ColorSet1"/>
  <p:tag name="MLI" val="1"/>
  <p:tag name="SHAPESETGROUPCLASSNAME" val="ShapeSetGroup1"/>
  <p:tag name="SHAPESETCLASSNAME" val="InfoSlide"/>
  <p:tag name="COLORSETGROUPCLASSNAME" val="ColorSetGroup1"/>
  <p:tag name="FONTSETGROUPCLASSNAME" val="FontSetGroup1"/>
  <p:tag name="SHAPECLASSNAME" val="TitleOnSlide"/>
  <p:tag name="SHAPECLASSPROTECTIONTYPE" val="3"/>
  <p:tag name="ML_SENDTOBACK" val=" 1"/>
  <p:tag name="COLORS" val="Gray60;Snow;-2;-2;SiemensSnow;-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SHAPESETGROUPCLASSNAME" val="ShapeSetGroup1"/>
  <p:tag name="SHAPESETCLASSNAME" val="InfoSlide"/>
  <p:tag name="COLORSETGROUPCLASSNAME" val="ColorSetGroup1"/>
  <p:tag name="FONTSETGROUPCLASSNAME" val="FontSetGroup1"/>
  <p:tag name="SHAPECLASSFILE" val="Siemens2017Logo.png"/>
  <p:tag name="MLI" val="1"/>
  <p:tag name="SHAPECLASSNAME" val="CompanyLogoSlide"/>
  <p:tag name="SHAPECLASSPROTECTIONTYPE" val="31"/>
</p:tagLst>
</file>

<file path=ppt/theme/theme1.xml><?xml version="1.0" encoding="utf-8"?>
<a:theme xmlns:a="http://schemas.openxmlformats.org/drawingml/2006/main" name="MasterLayout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ADBECB"/>
      </a:lt2>
      <a:accent1>
        <a:srgbClr val="3C464B"/>
      </a:accent1>
      <a:accent2>
        <a:srgbClr val="879BAA"/>
      </a:accent2>
      <a:accent3>
        <a:srgbClr val="41AAAA"/>
      </a:accent3>
      <a:accent4>
        <a:srgbClr val="50BED7"/>
      </a:accent4>
      <a:accent5>
        <a:srgbClr val="FFB900"/>
      </a:accent5>
      <a:accent6>
        <a:srgbClr val="AF235F"/>
      </a:accent6>
      <a:hlink>
        <a:srgbClr val="50BED7"/>
      </a:hlink>
      <a:folHlink>
        <a:srgbClr val="41AAAA"/>
      </a:folHlink>
    </a:clrScheme>
    <a:fontScheme name="Siemens PPT 2007 DEU">
      <a:majorFont>
        <a:latin typeface=""/>
        <a:ea typeface="ＭＳ Ｐゴシック"/>
        <a:cs typeface=""/>
      </a:majorFont>
      <a:minorFont>
        <a:latin typeface="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879BAA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square" lIns="108000" tIns="54000" rIns="108000" bIns="54000" numCol="1" spcCol="72000" rtlCol="0" anchor="ctr">
        <a:noAutofit/>
      </a:bodyPr>
      <a:lstStyle>
        <a:defPPr algn="ctr">
          <a:lnSpc>
            <a:spcPct val="110000"/>
          </a:lnSpc>
          <a:spcBef>
            <a:spcPct val="0"/>
          </a:spcBef>
          <a:buFont typeface="Wingdings" charset="0"/>
          <a:buNone/>
          <a:defRPr sz="1800" b="0" dirty="0" err="1" smtClean="0">
            <a:solidFill>
              <a:schemeClr val="tx1"/>
            </a:solidFill>
            <a:latin typeface="+mn-lt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 marL="172800" indent="-172800">
          <a:lnSpc>
            <a:spcPct val="110000"/>
          </a:lnSpc>
          <a:spcBef>
            <a:spcPts val="0"/>
          </a:spcBef>
          <a:buClrTx/>
          <a:buFont typeface="Arial" pitchFamily="34" charset="0"/>
          <a:buChar char="•"/>
          <a:defRPr sz="1200" dirty="0" smtClean="0">
            <a:solidFill>
              <a:schemeClr val="tx1"/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EFAULTSIE2017.potx" id="{4E0EC6E3-A8F3-499D-A128-F412795890BF}" vid="{013B12E3-49FC-429E-951E-CB1CC6D9188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4ppTags>
  <Name>Title (big bar down)</Name>
  <PpLayout>1</PpLayout>
  <Index>1</Index>
</p4ppTags>
</file>

<file path=customXml/item2.xml><?xml version="1.0" encoding="utf-8"?>
<p4ppTags>
  <Name>One object (large)</Name>
  <PpLayout>16</PpLayout>
  <Index>10</Index>
</p4ppTags>
</file>

<file path=customXml/itemProps1.xml><?xml version="1.0" encoding="utf-8"?>
<ds:datastoreItem xmlns:ds="http://schemas.openxmlformats.org/officeDocument/2006/customXml" ds:itemID="{02F15835-7515-4474-9470-555DB7FC999F}">
  <ds:schemaRefs/>
</ds:datastoreItem>
</file>

<file path=customXml/itemProps2.xml><?xml version="1.0" encoding="utf-8"?>
<ds:datastoreItem xmlns:ds="http://schemas.openxmlformats.org/officeDocument/2006/customXml" ds:itemID="{D04AB510-DEDF-4445-9F8B-2D607F480D92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170</Words>
  <Application>Microsoft Office PowerPoint</Application>
  <PresentationFormat>Benutzerdefiniert</PresentationFormat>
  <Paragraphs>42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ＭＳ Ｐゴシック</vt:lpstr>
      <vt:lpstr>Arial</vt:lpstr>
      <vt:lpstr>Wingdings</vt:lpstr>
      <vt:lpstr>ヒラギノ角ゴ Pro W3</vt:lpstr>
      <vt:lpstr>MasterLayout</vt:lpstr>
      <vt:lpstr>D25-OT Facelift</vt:lpstr>
      <vt:lpstr>Mode Selection: EOX6021 main menu layout</vt:lpstr>
      <vt:lpstr>Mode Selection: favorites integrated in main menu 1</vt:lpstr>
      <vt:lpstr>Mode Selection: favorites integrated in main menu 2</vt:lpstr>
      <vt:lpstr>Mode Selection: favorites integrated in main menu 3</vt:lpstr>
      <vt:lpstr>Mode Selection: separate favorite container</vt:lpstr>
      <vt:lpstr>Mode Selection: new layout</vt:lpstr>
      <vt:lpstr>Program overview: favorites within different modes</vt:lpstr>
      <vt:lpstr>PowerPoint-Präsentation</vt:lpstr>
    </vt:vector>
  </TitlesOfParts>
  <Company>BSH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D25-OT Facelift</dc:title>
  <dc:creator>Stuehler, Timo (BSI-DSI)</dc:creator>
  <cp:lastModifiedBy>Stuehler, Timo (BSI-DSI)</cp:lastModifiedBy>
  <cp:revision>8</cp:revision>
  <dcterms:created xsi:type="dcterms:W3CDTF">2018-09-14T09:44:25Z</dcterms:created>
  <dcterms:modified xsi:type="dcterms:W3CDTF">2018-09-17T10:55:58Z</dcterms:modified>
</cp:coreProperties>
</file>

<file path=docProps/thumbnail.jpeg>
</file>